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4"/>
  </p:normalViewPr>
  <p:slideViewPr>
    <p:cSldViewPr snapToGrid="0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/>
              <a:t>7/13/23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/>
              <a:t>7/13/23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pPr/>
              <a:t>7/13/23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48323-8C48-5627-98DB-D866F33EF1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tx1"/>
                </a:solidFill>
              </a:rPr>
              <a:t>The Life of Stephen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Ordinary to Extraordinary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EA82D-FC20-E363-93B5-A35A26398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Acts 6: 8 – 7: 60</a:t>
            </a:r>
          </a:p>
        </p:txBody>
      </p:sp>
    </p:spTree>
    <p:extLst>
      <p:ext uri="{BB962C8B-B14F-4D97-AF65-F5344CB8AC3E}">
        <p14:creationId xmlns:p14="http://schemas.microsoft.com/office/powerpoint/2010/main" val="157688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Content Placeholder 6" descr="A group of people kneeling in a circle&#10;&#10;Description automatically generated">
            <a:extLst>
              <a:ext uri="{FF2B5EF4-FFF2-40B4-BE49-F238E27FC236}">
                <a16:creationId xmlns:a16="http://schemas.microsoft.com/office/drawing/2014/main" id="{98076ECB-82D3-4A99-E49C-4EB16C2B27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98" r="12264"/>
          <a:stretch/>
        </p:blipFill>
        <p:spPr>
          <a:xfrm>
            <a:off x="5157216" y="-1"/>
            <a:ext cx="7034784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6FE706-687A-76F6-DCFC-2DE32A99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7193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Called to Serve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BF1C7-0509-3318-E8EB-64969E2E7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4" y="1645920"/>
            <a:ext cx="4333578" cy="480364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One of the 7 Deacons chosen on Acts 6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Filled with the Holy Spirit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Filled with wisdom because of the Holy Spirit and his obedience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4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9FEDC-C18F-ED68-C22F-141B2F38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Opposition arose: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Note: anytime truth is spoken – opposition will arise!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5" name="Content Placeholder 5">
            <a:extLst>
              <a:ext uri="{FF2B5EF4-FFF2-40B4-BE49-F238E27FC236}">
                <a16:creationId xmlns:a16="http://schemas.microsoft.com/office/drawing/2014/main" id="{12004A61-DA01-1609-38F1-9FCCBA7A6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355" y="280416"/>
            <a:ext cx="6248025" cy="6188117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Freedmen: Jews from N. Africa and Central Asia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Argued with Stephen and could not defeat him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Stephen spoke with wisdom the Holy Spirit gave him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Freedmen collected false witnesses against Stephen and took him to the Sanhedrin (Jewish Supreme Court)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rgbClr val="FFFFFF"/>
                </a:solidFill>
              </a:rPr>
              <a:t>The Sanhedrin looked at Stephen and saw his face was as bright as an angels…peace and confident</a:t>
            </a:r>
          </a:p>
        </p:txBody>
      </p:sp>
    </p:spTree>
    <p:extLst>
      <p:ext uri="{BB962C8B-B14F-4D97-AF65-F5344CB8AC3E}">
        <p14:creationId xmlns:p14="http://schemas.microsoft.com/office/powerpoint/2010/main" val="6464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FD2C-7036-2F38-60F5-4FFC160A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54346" cy="1320800"/>
          </a:xfrm>
        </p:spPr>
        <p:txBody>
          <a:bodyPr>
            <a:normAutofit/>
          </a:bodyPr>
          <a:lstStyle/>
          <a:p>
            <a:r>
              <a:rPr lang="en-US" sz="3200" dirty="0"/>
              <a:t>Chapter 7</a:t>
            </a: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The Sanhedrin asked, “Are these charges true?”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79656-B78E-383D-F409-376F2B8F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56" y="2160589"/>
            <a:ext cx="10043544" cy="4447475"/>
          </a:xfrm>
        </p:spPr>
        <p:txBody>
          <a:bodyPr>
            <a:normAutofit/>
          </a:bodyPr>
          <a:lstStyle/>
          <a:p>
            <a:r>
              <a:rPr lang="en-US" sz="2800" dirty="0"/>
              <a:t>Stephen told the “big themes” of their Jewish history:</a:t>
            </a:r>
          </a:p>
          <a:p>
            <a:endParaRPr lang="en-US" sz="2800" dirty="0"/>
          </a:p>
          <a:p>
            <a:r>
              <a:rPr lang="en-US" sz="2800" dirty="0"/>
              <a:t>God’s Covenant with Abraham - 3 parts: 1) your decedents will be more than the stars in the sky; 2) the Promise Land; and 3) anyone who bless you (Jewish nation) God will bless and anyone who is against you – I (God) will be against</a:t>
            </a:r>
          </a:p>
          <a:p>
            <a:endParaRPr lang="en-US" sz="2800" dirty="0"/>
          </a:p>
          <a:p>
            <a:r>
              <a:rPr lang="en-US" sz="2800" dirty="0"/>
              <a:t>Isaac and Jacob</a:t>
            </a:r>
          </a:p>
        </p:txBody>
      </p:sp>
    </p:spTree>
    <p:extLst>
      <p:ext uri="{BB962C8B-B14F-4D97-AF65-F5344CB8AC3E}">
        <p14:creationId xmlns:p14="http://schemas.microsoft.com/office/powerpoint/2010/main" val="11990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05F91-0926-A3B0-A59B-8B77842C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52" y="365760"/>
            <a:ext cx="11094720" cy="6230111"/>
          </a:xfrm>
        </p:spPr>
        <p:txBody>
          <a:bodyPr>
            <a:noAutofit/>
          </a:bodyPr>
          <a:lstStyle/>
          <a:p>
            <a:r>
              <a:rPr lang="en-US" sz="2600" dirty="0"/>
              <a:t>Jacob’s 12 sons: 10 older sons hated spoiled Joseph </a:t>
            </a:r>
          </a:p>
          <a:p>
            <a:r>
              <a:rPr lang="en-US" sz="2600" dirty="0"/>
              <a:t>Brings us to their family moved to Egypt (only 75 people then) to 400 </a:t>
            </a:r>
            <a:r>
              <a:rPr lang="en-US" sz="2600" dirty="0" err="1"/>
              <a:t>yrs</a:t>
            </a:r>
            <a:r>
              <a:rPr lang="en-US" sz="2600" dirty="0"/>
              <a:t> of captivity and more that 5 million Jews</a:t>
            </a:r>
          </a:p>
          <a:p>
            <a:pPr marL="0" indent="0">
              <a:buNone/>
            </a:pPr>
            <a:r>
              <a:rPr lang="en-US" sz="2600" dirty="0"/>
              <a:t> </a:t>
            </a:r>
          </a:p>
          <a:p>
            <a:r>
              <a:rPr lang="en-US" sz="2600" dirty="0"/>
              <a:t>Enters Moses at 80 years old called to return to Egypt</a:t>
            </a:r>
          </a:p>
          <a:p>
            <a:endParaRPr lang="en-US" sz="2600" dirty="0"/>
          </a:p>
          <a:p>
            <a:r>
              <a:rPr lang="en-US" sz="2600" dirty="0"/>
              <a:t>Crossing of the Red Sea…the people still worshipped false gods – Molech (sun god, brass, heated and babies were place in it’s arms to burn to death) and </a:t>
            </a:r>
            <a:r>
              <a:rPr lang="en-US" sz="2600" dirty="0" err="1"/>
              <a:t>Rephan</a:t>
            </a:r>
            <a:r>
              <a:rPr lang="en-US" sz="2600" dirty="0"/>
              <a:t> (Saturn, the god of evil influence - rebellion).</a:t>
            </a:r>
          </a:p>
          <a:p>
            <a:endParaRPr lang="en-US" sz="2600" dirty="0"/>
          </a:p>
          <a:p>
            <a:r>
              <a:rPr lang="en-US" sz="2600" dirty="0"/>
              <a:t>While still in the dessert, God gave the 10 Commandments and the Tabernacle (“the Tent” of worship)</a:t>
            </a:r>
          </a:p>
        </p:txBody>
      </p:sp>
    </p:spTree>
    <p:extLst>
      <p:ext uri="{BB962C8B-B14F-4D97-AF65-F5344CB8AC3E}">
        <p14:creationId xmlns:p14="http://schemas.microsoft.com/office/powerpoint/2010/main" val="149520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CA3F-3680-F82B-8E96-EE733F50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0832"/>
            <a:ext cx="10844106" cy="601065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Then Joshua was used to conquer and bring them into the Promise Land</a:t>
            </a:r>
          </a:p>
          <a:p>
            <a:endParaRPr lang="en-US" sz="2800" dirty="0"/>
          </a:p>
          <a:p>
            <a:r>
              <a:rPr lang="en-US" sz="2800" dirty="0"/>
              <a:t>Then David to Solomon who built the Temple and God asks, “Do you think I live in houses made by human hands?”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Boom! The transition and application:</a:t>
            </a:r>
          </a:p>
          <a:p>
            <a:pPr marL="0" indent="0" algn="ctr">
              <a:buNone/>
            </a:pPr>
            <a:endParaRPr lang="en-US" sz="2800" dirty="0"/>
          </a:p>
          <a:p>
            <a:r>
              <a:rPr lang="en-US" sz="2800" dirty="0"/>
              <a:t>Today – you are still the SAME! You are:</a:t>
            </a:r>
          </a:p>
          <a:p>
            <a:r>
              <a:rPr lang="en-US" sz="2800" dirty="0"/>
              <a:t>Stiff necked (stubborn); Always persecuting His prophets; you killed the Righteous One (Jesus); and you have the Laws of God but you still do not obey them…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3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ED39BCC5-3761-A35B-D0B5-1BC6252C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120806"/>
            <a:ext cx="6559296" cy="17962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Sanhedrin covered their ears, yelling and gnashing their teeth, rushed at Stephen and dragged him out of the Temple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6CD43-31FB-A32C-CE79-715BA134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0" y="2563813"/>
            <a:ext cx="6388608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As they left the Temple, the witnesses threw their coats at Saul’s feet (Paul)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Stephen’s last words, “Lord Jesus, receive my spirit…” and “Lord, do not hold this sin against them…”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And Stephen died…</a:t>
            </a:r>
          </a:p>
        </p:txBody>
      </p:sp>
      <p:pic>
        <p:nvPicPr>
          <p:cNvPr id="7" name="Content Placeholder 6" descr="A painting of a group of people in a room&#10;&#10;Description automatically generated">
            <a:extLst>
              <a:ext uri="{FF2B5EF4-FFF2-40B4-BE49-F238E27FC236}">
                <a16:creationId xmlns:a16="http://schemas.microsoft.com/office/drawing/2014/main" id="{F9F2EBFF-B0D1-E41A-64AF-B27A8B873D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02" r="662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96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9AA2EC-C2F4-697C-B1E7-5BF28FAB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do we see…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AE59D-6C08-104F-7810-0C4A41FD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4" y="1512753"/>
            <a:ext cx="4185623" cy="993789"/>
          </a:xfrm>
        </p:spPr>
        <p:txBody>
          <a:bodyPr/>
          <a:lstStyle/>
          <a:p>
            <a:pPr algn="ctr"/>
            <a:r>
              <a:rPr lang="en-US" sz="2800" dirty="0"/>
              <a:t>The Freedmen, Sanhedrin &amp; Saul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9DBC4A-E0E7-CC4B-74F4-491C7D6D0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3082685"/>
            <a:ext cx="4185623" cy="330411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Those who knew the “stories” </a:t>
            </a:r>
          </a:p>
          <a:p>
            <a:endParaRPr lang="en-US" sz="3200" dirty="0"/>
          </a:p>
          <a:p>
            <a:r>
              <a:rPr lang="en-US" sz="3200" dirty="0"/>
              <a:t>Nice and religious</a:t>
            </a:r>
          </a:p>
          <a:p>
            <a:endParaRPr lang="en-US" sz="3200" dirty="0"/>
          </a:p>
          <a:p>
            <a:r>
              <a:rPr lang="en-US" sz="3200" dirty="0"/>
              <a:t>Not for me…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8AE013-3DA8-4738-95D7-E947A1311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2" y="1512753"/>
            <a:ext cx="4185618" cy="993789"/>
          </a:xfrm>
        </p:spPr>
        <p:txBody>
          <a:bodyPr/>
          <a:lstStyle/>
          <a:p>
            <a:pPr algn="ctr"/>
            <a:r>
              <a:rPr lang="en-US" sz="2800" dirty="0"/>
              <a:t>Stephen &amp; many others after him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C0B4CA0-58BE-DF42-C519-F93EA0FD0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2" y="2693486"/>
            <a:ext cx="6871970" cy="3649557"/>
          </a:xfrm>
        </p:spPr>
        <p:txBody>
          <a:bodyPr>
            <a:noAutofit/>
          </a:bodyPr>
          <a:lstStyle/>
          <a:p>
            <a:r>
              <a:rPr lang="en-US" sz="3200" dirty="0"/>
              <a:t>Heard &amp; by faith believed – just ordinary </a:t>
            </a:r>
          </a:p>
          <a:p>
            <a:endParaRPr lang="en-US" sz="3200" dirty="0"/>
          </a:p>
          <a:p>
            <a:r>
              <a:rPr lang="en-US" sz="3200" dirty="0"/>
              <a:t>Understood Jesus is REAL</a:t>
            </a:r>
          </a:p>
          <a:p>
            <a:endParaRPr lang="en-US" sz="3200" dirty="0"/>
          </a:p>
          <a:p>
            <a:r>
              <a:rPr lang="en-US" sz="3200" dirty="0"/>
              <a:t>Lived obediently – whatever the cost…</a:t>
            </a:r>
          </a:p>
        </p:txBody>
      </p:sp>
    </p:spTree>
    <p:extLst>
      <p:ext uri="{BB962C8B-B14F-4D97-AF65-F5344CB8AC3E}">
        <p14:creationId xmlns:p14="http://schemas.microsoft.com/office/powerpoint/2010/main" val="241153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16570A2-5D15-48A3-038B-9E691EA42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2404534"/>
            <a:ext cx="7766936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Which are you?</a:t>
            </a:r>
          </a:p>
        </p:txBody>
      </p:sp>
    </p:spTree>
    <p:extLst>
      <p:ext uri="{BB962C8B-B14F-4D97-AF65-F5344CB8AC3E}">
        <p14:creationId xmlns:p14="http://schemas.microsoft.com/office/powerpoint/2010/main" val="4153113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77</TotalTime>
  <Words>532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The Life of Stephen Ordinary to Extraordinary</vt:lpstr>
      <vt:lpstr>Called to Serve</vt:lpstr>
      <vt:lpstr>Opposition arose:   Note: anytime truth is spoken – opposition will arise!</vt:lpstr>
      <vt:lpstr>Chapter 7 The Sanhedrin asked, “Are these charges true?”</vt:lpstr>
      <vt:lpstr>PowerPoint Presentation</vt:lpstr>
      <vt:lpstr>PowerPoint Presentation</vt:lpstr>
      <vt:lpstr>The Sanhedrin covered their ears, yelling and gnashing their teeth, rushed at Stephen and dragged him out of the Temple</vt:lpstr>
      <vt:lpstr>What do we see… </vt:lpstr>
      <vt:lpstr>Which are you?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Stephen Ordinary to Extraordinary</dc:title>
  <dc:creator>JoAnn Smith</dc:creator>
  <cp:lastModifiedBy>JoAnn Smith</cp:lastModifiedBy>
  <cp:revision>1</cp:revision>
  <dcterms:created xsi:type="dcterms:W3CDTF">2023-07-13T17:14:41Z</dcterms:created>
  <dcterms:modified xsi:type="dcterms:W3CDTF">2023-07-13T18:32:06Z</dcterms:modified>
</cp:coreProperties>
</file>