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6"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p:restoredTop sz="95574"/>
  </p:normalViewPr>
  <p:slideViewPr>
    <p:cSldViewPr snapToGrid="0">
      <p:cViewPr>
        <p:scale>
          <a:sx n="103" d="100"/>
          <a:sy n="103" d="100"/>
        </p:scale>
        <p:origin x="360" y="160"/>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9" name="Rectangle 8"/>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0"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ctrTitle"/>
          </p:nvPr>
        </p:nvSpPr>
        <p:spPr>
          <a:xfrm>
            <a:off x="1154955" y="2099733"/>
            <a:ext cx="8825658" cy="2677648"/>
          </a:xfrm>
        </p:spPr>
        <p:txBody>
          <a:bodyPr anchor="b"/>
          <a:lstStyle>
            <a:lvl1pPr>
              <a:defRPr sz="5400"/>
            </a:lvl1pPr>
          </a:lstStyle>
          <a:p>
            <a:r>
              <a:rPr lang="en-US"/>
              <a:t>Click to edit Master title style</a:t>
            </a:r>
            <a:endParaRPr lang="en-US" dirty="0"/>
          </a:p>
        </p:txBody>
      </p:sp>
      <p:sp>
        <p:nvSpPr>
          <p:cNvPr id="3" name="Subtitle 2"/>
          <p:cNvSpPr>
            <a:spLocks noGrp="1"/>
          </p:cNvSpPr>
          <p:nvPr>
            <p:ph type="subTitle" idx="1"/>
          </p:nvPr>
        </p:nvSpPr>
        <p:spPr bwMode="gray">
          <a:xfrm>
            <a:off x="1154955" y="4777380"/>
            <a:ext cx="8825658" cy="861420"/>
          </a:xfrm>
        </p:spPr>
        <p:txBody>
          <a:bodyPr anchor="t"/>
          <a:lstStyle>
            <a:lvl1pPr marL="0" indent="0" algn="l">
              <a:buNone/>
              <a:defRPr cap="all">
                <a:solidFill>
                  <a:schemeClr val="accent1">
                    <a:lumMod val="60000"/>
                    <a:lumOff val="40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a:t>Click to edit Master subtitle style</a:t>
            </a:r>
            <a:endParaRPr lang="en-US" dirty="0"/>
          </a:p>
        </p:txBody>
      </p:sp>
      <p:sp>
        <p:nvSpPr>
          <p:cNvPr id="4" name="Date Placeholder 3"/>
          <p:cNvSpPr>
            <a:spLocks noGrp="1"/>
          </p:cNvSpPr>
          <p:nvPr>
            <p:ph type="dt" sz="half" idx="10"/>
          </p:nvPr>
        </p:nvSpPr>
        <p:spPr bwMode="gray">
          <a:xfrm rot="5400000">
            <a:off x="10158984" y="1792224"/>
            <a:ext cx="990599" cy="304799"/>
          </a:xfrm>
        </p:spPr>
        <p:txBody>
          <a:bodyPr anchor="t"/>
          <a:lstStyle>
            <a:lvl1pPr algn="l">
              <a:defRPr b="0" i="0">
                <a:solidFill>
                  <a:schemeClr val="bg1">
                    <a:alpha val="60000"/>
                  </a:schemeClr>
                </a:solidFill>
              </a:defRPr>
            </a:lvl1pPr>
          </a:lstStyle>
          <a:p>
            <a:fld id="{5923F103-BC34-4FE4-A40E-EDDEECFDA5D0}" type="datetimeFigureOut">
              <a:rPr lang="en-US" dirty="0"/>
              <a:pPr/>
              <a:t>8/19/23</a:t>
            </a:fld>
            <a:endParaRPr lang="en-US" dirty="0"/>
          </a:p>
        </p:txBody>
      </p:sp>
      <p:sp>
        <p:nvSpPr>
          <p:cNvPr id="5" name="Footer Placeholder 4"/>
          <p:cNvSpPr>
            <a:spLocks noGrp="1"/>
          </p:cNvSpPr>
          <p:nvPr>
            <p:ph type="ftr" sz="quarter" idx="11"/>
          </p:nvPr>
        </p:nvSpPr>
        <p:spPr bwMode="gray">
          <a:xfrm rot="5400000">
            <a:off x="8951976" y="3227832"/>
            <a:ext cx="3859795" cy="304801"/>
          </a:xfrm>
        </p:spPr>
        <p:txBody>
          <a:bodyPr/>
          <a:lstStyle>
            <a:lvl1pPr>
              <a:defRPr b="0" i="0">
                <a:solidFill>
                  <a:schemeClr val="bg1">
                    <a:alpha val="60000"/>
                  </a:schemeClr>
                </a:solidFill>
              </a:defRPr>
            </a:lvl1pPr>
          </a:lstStyle>
          <a:p>
            <a:endParaRPr lang="en-US" dirty="0"/>
          </a:p>
        </p:txBody>
      </p:sp>
      <p:sp>
        <p:nvSpPr>
          <p:cNvPr id="11" name="Rectangle 1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12" name="Slide Number Placeholder 5"/>
          <p:cNvSpPr>
            <a:spLocks noGrp="1"/>
          </p:cNvSpPr>
          <p:nvPr>
            <p:ph type="sldNum" sz="quarter" idx="12"/>
          </p:nvPr>
        </p:nvSpPr>
        <p:spPr>
          <a:xfrm>
            <a:off x="10352540" y="295729"/>
            <a:ext cx="838199" cy="767687"/>
          </a:xfrm>
        </p:spPr>
        <p:txBody>
          <a:bodyPr/>
          <a:lstStyle/>
          <a:p>
            <a:fld id="{D57F1E4F-1CFF-5643-939E-217C01CDF565}"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p:cSld name="Panoramic 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3" name="Rectangle 12"/>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4" name="Freeform 5"/>
            <p:cNvSpPr/>
            <p:nvPr/>
          </p:nvSpPr>
          <p:spPr bwMode="gray">
            <a:xfrm rot="10371525">
              <a:off x="263767" y="443825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1" name="Freeform 5"/>
            <p:cNvSpPr/>
            <p:nvPr/>
          </p:nvSpPr>
          <p:spPr bwMode="gray">
            <a:xfrm rot="10800000">
              <a:off x="459506" y="321130"/>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4969927"/>
            <a:ext cx="8825659" cy="566738"/>
          </a:xfrm>
        </p:spPr>
        <p:txBody>
          <a:bodyPr anchor="b">
            <a:normAutofit/>
          </a:bodyPr>
          <a:lstStyle>
            <a:lvl1pPr algn="l">
              <a:defRPr sz="24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1154954" y="685800"/>
            <a:ext cx="8825659" cy="3429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4" name="Text Placeholder 3"/>
          <p:cNvSpPr>
            <a:spLocks noGrp="1"/>
          </p:cNvSpPr>
          <p:nvPr>
            <p:ph type="body" sz="half" idx="2"/>
          </p:nvPr>
        </p:nvSpPr>
        <p:spPr>
          <a:xfrm>
            <a:off x="1154954" y="5536665"/>
            <a:ext cx="8825658" cy="493712"/>
          </a:xfrm>
        </p:spPr>
        <p:txBody>
          <a:bodyPr>
            <a:normAutofit/>
          </a:bodyPr>
          <a:lstStyle>
            <a:lvl1pPr marL="0" indent="0">
              <a:buNone/>
              <a:defRPr sz="12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23A1CC3-2375-41D4-9E03-427CAF2A4C1A}" type="datetimeFigureOut">
              <a:rPr lang="en-US" dirty="0"/>
              <a:t>8/19/23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preserve="1">
  <p:cSld name="Title and Caption">
    <p:spTree>
      <p:nvGrpSpPr>
        <p:cNvPr id="1" name=""/>
        <p:cNvGrpSpPr/>
        <p:nvPr/>
      </p:nvGrpSpPr>
      <p:grpSpPr>
        <a:xfrm>
          <a:off x="0" y="0"/>
          <a:ext cx="0" cy="0"/>
          <a:chOff x="0" y="0"/>
          <a:chExt cx="0" cy="0"/>
        </a:xfrm>
      </p:grpSpPr>
      <p:grpSp>
        <p:nvGrpSpPr>
          <p:cNvPr id="7" name="Group 6"/>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Oval 13"/>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Freeform 5"/>
            <p:cNvSpPr/>
            <p:nvPr/>
          </p:nvSpPr>
          <p:spPr bwMode="gray">
            <a:xfrm rot="21010068">
              <a:off x="8490951" y="2714874"/>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7" name="Freeform 5"/>
            <p:cNvSpPr/>
            <p:nvPr/>
          </p:nvSpPr>
          <p:spPr bwMode="gray">
            <a:xfrm>
              <a:off x="455612" y="2801319"/>
              <a:ext cx="11277600" cy="3602637"/>
            </a:xfrm>
            <a:custGeom>
              <a:avLst/>
              <a:gdLst/>
              <a:ahLst/>
              <a:cxnLst/>
              <a:rect l="l" t="t" r="r" b="b"/>
              <a:pathLst>
                <a:path w="10000" h="7946">
                  <a:moveTo>
                    <a:pt x="0" y="0"/>
                  </a:moveTo>
                  <a:lnTo>
                    <a:pt x="0" y="7945"/>
                  </a:lnTo>
                  <a:lnTo>
                    <a:pt x="10000" y="7946"/>
                  </a:lnTo>
                  <a:lnTo>
                    <a:pt x="10000" y="4"/>
                  </a:lnTo>
                  <a:lnTo>
                    <a:pt x="10000" y="4"/>
                  </a:lnTo>
                  <a:lnTo>
                    <a:pt x="9773" y="91"/>
                  </a:lnTo>
                  <a:lnTo>
                    <a:pt x="9547" y="175"/>
                  </a:lnTo>
                  <a:lnTo>
                    <a:pt x="9320" y="256"/>
                  </a:lnTo>
                  <a:lnTo>
                    <a:pt x="9092" y="326"/>
                  </a:lnTo>
                  <a:lnTo>
                    <a:pt x="8865" y="396"/>
                  </a:lnTo>
                  <a:lnTo>
                    <a:pt x="8637" y="462"/>
                  </a:lnTo>
                  <a:lnTo>
                    <a:pt x="8412" y="518"/>
                  </a:lnTo>
                  <a:lnTo>
                    <a:pt x="8184" y="571"/>
                  </a:lnTo>
                  <a:lnTo>
                    <a:pt x="7957" y="620"/>
                  </a:lnTo>
                  <a:lnTo>
                    <a:pt x="7734" y="662"/>
                  </a:lnTo>
                  <a:lnTo>
                    <a:pt x="7508" y="704"/>
                  </a:lnTo>
                  <a:lnTo>
                    <a:pt x="7285" y="739"/>
                  </a:lnTo>
                  <a:lnTo>
                    <a:pt x="7062" y="767"/>
                  </a:lnTo>
                  <a:lnTo>
                    <a:pt x="6840" y="795"/>
                  </a:lnTo>
                  <a:lnTo>
                    <a:pt x="6620" y="819"/>
                  </a:lnTo>
                  <a:lnTo>
                    <a:pt x="6402" y="837"/>
                  </a:lnTo>
                  <a:lnTo>
                    <a:pt x="6184" y="851"/>
                  </a:lnTo>
                  <a:lnTo>
                    <a:pt x="5968" y="865"/>
                  </a:lnTo>
                  <a:lnTo>
                    <a:pt x="5755" y="872"/>
                  </a:lnTo>
                  <a:lnTo>
                    <a:pt x="5542" y="879"/>
                  </a:lnTo>
                  <a:lnTo>
                    <a:pt x="5332" y="882"/>
                  </a:lnTo>
                  <a:lnTo>
                    <a:pt x="5124" y="879"/>
                  </a:lnTo>
                  <a:lnTo>
                    <a:pt x="4918" y="879"/>
                  </a:lnTo>
                  <a:lnTo>
                    <a:pt x="4714" y="872"/>
                  </a:lnTo>
                  <a:lnTo>
                    <a:pt x="4514" y="861"/>
                  </a:lnTo>
                  <a:lnTo>
                    <a:pt x="4316" y="851"/>
                  </a:lnTo>
                  <a:lnTo>
                    <a:pt x="4122" y="840"/>
                  </a:lnTo>
                  <a:lnTo>
                    <a:pt x="3929" y="823"/>
                  </a:lnTo>
                  <a:lnTo>
                    <a:pt x="3739" y="805"/>
                  </a:lnTo>
                  <a:lnTo>
                    <a:pt x="3553" y="788"/>
                  </a:lnTo>
                  <a:lnTo>
                    <a:pt x="3190" y="742"/>
                  </a:lnTo>
                  <a:lnTo>
                    <a:pt x="2842" y="693"/>
                  </a:lnTo>
                  <a:lnTo>
                    <a:pt x="2508" y="641"/>
                  </a:lnTo>
                  <a:lnTo>
                    <a:pt x="2192" y="585"/>
                  </a:lnTo>
                  <a:lnTo>
                    <a:pt x="1890" y="525"/>
                  </a:lnTo>
                  <a:lnTo>
                    <a:pt x="1610" y="462"/>
                  </a:lnTo>
                  <a:lnTo>
                    <a:pt x="1347" y="399"/>
                  </a:lnTo>
                  <a:lnTo>
                    <a:pt x="1105" y="336"/>
                  </a:lnTo>
                  <a:lnTo>
                    <a:pt x="883" y="277"/>
                  </a:lnTo>
                  <a:lnTo>
                    <a:pt x="686" y="221"/>
                  </a:lnTo>
                  <a:lnTo>
                    <a:pt x="508" y="168"/>
                  </a:lnTo>
                  <a:lnTo>
                    <a:pt x="358" y="123"/>
                  </a:lnTo>
                  <a:lnTo>
                    <a:pt x="232" y="81"/>
                  </a:lnTo>
                  <a:lnTo>
                    <a:pt x="59" y="21"/>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48798" y="1063417"/>
            <a:ext cx="8831816" cy="1372986"/>
          </a:xfrm>
        </p:spPr>
        <p:txBody>
          <a:bodyPr/>
          <a:lstStyle>
            <a:lvl1pPr>
              <a:defRPr sz="4000"/>
            </a:lvl1pPr>
          </a:lstStyle>
          <a:p>
            <a:r>
              <a:rPr lang="en-US"/>
              <a:t>Click to edit Master title style</a:t>
            </a:r>
            <a:endParaRPr lang="en-US" dirty="0"/>
          </a:p>
        </p:txBody>
      </p:sp>
      <p:sp>
        <p:nvSpPr>
          <p:cNvPr id="8" name="Text Placeholder 3"/>
          <p:cNvSpPr>
            <a:spLocks noGrp="1"/>
          </p:cNvSpPr>
          <p:nvPr>
            <p:ph type="body" sz="half" idx="2"/>
          </p:nvPr>
        </p:nvSpPr>
        <p:spPr>
          <a:xfrm>
            <a:off x="1154954" y="3543300"/>
            <a:ext cx="8825659" cy="2476500"/>
          </a:xfrm>
        </p:spPr>
        <p:txBody>
          <a:bodyPr anchor="ctr">
            <a:normAutofit/>
          </a:bodyPr>
          <a:lstStyle>
            <a:lvl1pPr marL="0" indent="0">
              <a:buNone/>
              <a:defRPr sz="18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FF16868-8199-4C2C-A5B1-63AEE139F88E}" type="datetimeFigureOut">
              <a:rPr lang="en-US" dirty="0"/>
              <a:t>8/19/23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3" name="Rectangle 12"/>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preserve="1">
  <p:cSld name="Quote with Caption">
    <p:spTree>
      <p:nvGrpSpPr>
        <p:cNvPr id="1" name=""/>
        <p:cNvGrpSpPr/>
        <p:nvPr/>
      </p:nvGrpSpPr>
      <p:grpSpPr>
        <a:xfrm>
          <a:off x="0" y="0"/>
          <a:ext cx="0" cy="0"/>
          <a:chOff x="0" y="0"/>
          <a:chExt cx="0" cy="0"/>
        </a:xfrm>
      </p:grpSpPr>
      <p:grpSp>
        <p:nvGrpSpPr>
          <p:cNvPr id="3" name="Group 2"/>
          <p:cNvGrpSpPr/>
          <p:nvPr/>
        </p:nvGrpSpPr>
        <p:grpSpPr>
          <a:xfrm>
            <a:off x="0" y="0"/>
            <a:ext cx="12192000" cy="6858000"/>
            <a:chOff x="0" y="0"/>
            <a:chExt cx="12192000" cy="6858000"/>
          </a:xfrm>
        </p:grpSpPr>
        <p:sp>
          <p:nvSpPr>
            <p:cNvPr id="17" name="Rectangle 16"/>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0" name="Oval 19"/>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3" name="Oval 22"/>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4" name="Oval 23"/>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5" name="Oval 24"/>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Freeform 5"/>
            <p:cNvSpPr/>
            <p:nvPr/>
          </p:nvSpPr>
          <p:spPr bwMode="gray">
            <a:xfrm rot="21010068">
              <a:off x="8490951" y="41851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8"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6" name="TextBox 15"/>
          <p:cNvSpPr txBox="1"/>
          <p:nvPr/>
        </p:nvSpPr>
        <p:spPr bwMode="gray">
          <a:xfrm>
            <a:off x="881566" y="607336"/>
            <a:ext cx="801912"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13" name="TextBox 12"/>
          <p:cNvSpPr txBox="1"/>
          <p:nvPr/>
        </p:nvSpPr>
        <p:spPr bwMode="gray">
          <a:xfrm>
            <a:off x="9884458" y="2613787"/>
            <a:ext cx="652763" cy="1569660"/>
          </a:xfrm>
          <a:prstGeom prst="rect">
            <a:avLst/>
          </a:prstGeom>
          <a:noFill/>
        </p:spPr>
        <p:txBody>
          <a:bodyPr wrap="square" rtlCol="0">
            <a:spAutoFit/>
          </a:bodyPr>
          <a:lstStyle/>
          <a:p>
            <a:pPr algn="r"/>
            <a:r>
              <a:rPr lang="en-US" sz="9600" b="0" i="0" dirty="0">
                <a:solidFill>
                  <a:schemeClr val="accent1">
                    <a:lumMod val="60000"/>
                    <a:lumOff val="40000"/>
                  </a:schemeClr>
                </a:solidFill>
                <a:latin typeface="Arial"/>
                <a:cs typeface="Arial"/>
              </a:rPr>
              <a:t>”</a:t>
            </a:r>
          </a:p>
        </p:txBody>
      </p:sp>
      <p:sp>
        <p:nvSpPr>
          <p:cNvPr id="2" name="Title 1"/>
          <p:cNvSpPr>
            <a:spLocks noGrp="1"/>
          </p:cNvSpPr>
          <p:nvPr>
            <p:ph type="title"/>
          </p:nvPr>
        </p:nvSpPr>
        <p:spPr>
          <a:xfrm>
            <a:off x="1581878" y="982134"/>
            <a:ext cx="8453906" cy="2696632"/>
          </a:xfrm>
        </p:spPr>
        <p:txBody>
          <a:bodyPr/>
          <a:lstStyle>
            <a:lvl1pPr>
              <a:defRPr sz="4000"/>
            </a:lvl1pPr>
          </a:lstStyle>
          <a:p>
            <a:r>
              <a:rPr lang="en-US"/>
              <a:t>Click to edit Master title style</a:t>
            </a:r>
            <a:endParaRPr lang="en-US" dirty="0"/>
          </a:p>
        </p:txBody>
      </p:sp>
      <p:sp>
        <p:nvSpPr>
          <p:cNvPr id="14" name="Text Placeholder 3"/>
          <p:cNvSpPr>
            <a:spLocks noGrp="1"/>
          </p:cNvSpPr>
          <p:nvPr>
            <p:ph type="body" sz="half" idx="13"/>
          </p:nvPr>
        </p:nvSpPr>
        <p:spPr bwMode="gray">
          <a:xfrm>
            <a:off x="1945945" y="3678766"/>
            <a:ext cx="7731219" cy="342174"/>
          </a:xfrm>
        </p:spPr>
        <p:txBody>
          <a:bodyPr anchor="t">
            <a:normAutofit/>
          </a:bodyPr>
          <a:lstStyle>
            <a:lvl1pPr marL="0" indent="0">
              <a:buNone/>
              <a:defRPr lang="en-US" sz="1400" b="0" i="0" kern="1200" cap="small" dirty="0">
                <a:solidFill>
                  <a:schemeClr val="accent1">
                    <a:lumMod val="60000"/>
                    <a:lumOff val="40000"/>
                  </a:schemeClr>
                </a:solidFill>
                <a:latin typeface="+mn-lt"/>
                <a:ea typeface="+mn-ea"/>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0" name="Text Placeholder 3"/>
          <p:cNvSpPr>
            <a:spLocks noGrp="1"/>
          </p:cNvSpPr>
          <p:nvPr>
            <p:ph type="body" sz="half" idx="2"/>
          </p:nvPr>
        </p:nvSpPr>
        <p:spPr>
          <a:xfrm>
            <a:off x="1154954" y="5029199"/>
            <a:ext cx="9244897" cy="997857"/>
          </a:xfrm>
        </p:spPr>
        <p:txBody>
          <a:bodyPr anchor="ctr">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4" name="Date Placeholder 3"/>
          <p:cNvSpPr>
            <a:spLocks noGrp="1"/>
          </p:cNvSpPr>
          <p:nvPr>
            <p:ph type="dt" sz="half" idx="10"/>
          </p:nvPr>
        </p:nvSpPr>
        <p:spPr/>
        <p:txBody>
          <a:bodyPr/>
          <a:lstStyle/>
          <a:p>
            <a:fld id="{AAD9FF7F-6988-44CC-821B-644E70CD2F73}" type="datetimeFigureOut">
              <a:rPr lang="en-US" dirty="0"/>
              <a:t>8/19/23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9" name="Rectangle 18"/>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showMasterSp="0" preserve="1">
  <p:cSld name="Name Card">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1" name="Rectangle 10"/>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3" name="Freeform 5"/>
            <p:cNvSpPr/>
            <p:nvPr/>
          </p:nvSpPr>
          <p:spPr bwMode="gray">
            <a:xfrm rot="21010068">
              <a:off x="8490951" y="4193583"/>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8" name="Freeform 5"/>
            <p:cNvSpPr/>
            <p:nvPr/>
          </p:nvSpPr>
          <p:spPr bwMode="gray">
            <a:xfrm>
              <a:off x="455612" y="4241801"/>
              <a:ext cx="11277600" cy="2337161"/>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370667"/>
            <a:ext cx="8825660" cy="1822514"/>
          </a:xfrm>
        </p:spPr>
        <p:txBody>
          <a:bodyPr anchor="b"/>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1154954" y="5024967"/>
            <a:ext cx="8825659" cy="860400"/>
          </a:xfrm>
        </p:spPr>
        <p:txBody>
          <a:bodyPr anchor="t"/>
          <a:lstStyle>
            <a:lvl1pPr marL="0" indent="0" algn="l">
              <a:buNone/>
              <a:defRPr sz="2000" cap="none">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5C12C299-16B2-4475-990D-751901EACC14}" type="datetimeFigureOut">
              <a:rPr lang="en-US" dirty="0"/>
              <a:t>8/19/23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p:cSld name="3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2603502"/>
            <a:ext cx="314187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6" name="Text Placeholder 3"/>
          <p:cNvSpPr>
            <a:spLocks noGrp="1"/>
          </p:cNvSpPr>
          <p:nvPr>
            <p:ph type="body" sz="half" idx="15"/>
          </p:nvPr>
        </p:nvSpPr>
        <p:spPr>
          <a:xfrm>
            <a:off x="1154953" y="3179764"/>
            <a:ext cx="314187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12721" y="2603500"/>
            <a:ext cx="3147009"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Text Placeholder 3"/>
          <p:cNvSpPr>
            <a:spLocks noGrp="1"/>
          </p:cNvSpPr>
          <p:nvPr>
            <p:ph type="body" sz="half" idx="16"/>
          </p:nvPr>
        </p:nvSpPr>
        <p:spPr>
          <a:xfrm>
            <a:off x="4512721" y="3179763"/>
            <a:ext cx="3147009"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888135" y="2603501"/>
            <a:ext cx="3145730"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20" name="Text Placeholder 3"/>
          <p:cNvSpPr>
            <a:spLocks noGrp="1"/>
          </p:cNvSpPr>
          <p:nvPr>
            <p:ph type="body" sz="half" idx="17"/>
          </p:nvPr>
        </p:nvSpPr>
        <p:spPr>
          <a:xfrm>
            <a:off x="7888329" y="3179762"/>
            <a:ext cx="3145536" cy="2847293"/>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17" name="Straight Connector 16"/>
          <p:cNvCxnSpPr/>
          <p:nvPr/>
        </p:nvCxnSpPr>
        <p:spPr>
          <a:xfrm>
            <a:off x="440397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18" name="Straight Connector 17"/>
          <p:cNvCxnSpPr/>
          <p:nvPr/>
        </p:nvCxnSpPr>
        <p:spPr>
          <a:xfrm>
            <a:off x="777240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9FE86839-B9D8-4651-8783-F325ECE74E65}" type="datetimeFigureOut">
              <a:rPr lang="en-US" dirty="0"/>
              <a:t>8/19/23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p:cSld name="3 Picture Column">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lvl1pPr>
              <a:defRPr sz="3600"/>
            </a:lvl1pPr>
          </a:lstStyle>
          <a:p>
            <a:r>
              <a:rPr lang="en-US"/>
              <a:t>Click to edit Master title style</a:t>
            </a:r>
            <a:endParaRPr lang="en-US" dirty="0"/>
          </a:p>
        </p:txBody>
      </p:sp>
      <p:sp>
        <p:nvSpPr>
          <p:cNvPr id="3" name="Text Placeholder 2"/>
          <p:cNvSpPr>
            <a:spLocks noGrp="1"/>
          </p:cNvSpPr>
          <p:nvPr>
            <p:ph type="body" idx="1"/>
          </p:nvPr>
        </p:nvSpPr>
        <p:spPr>
          <a:xfrm>
            <a:off x="1154954" y="4532844"/>
            <a:ext cx="3050438"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19" name="Picture Placeholder 2"/>
          <p:cNvSpPr>
            <a:spLocks noGrp="1" noChangeAspect="1"/>
          </p:cNvSpPr>
          <p:nvPr>
            <p:ph type="pic" idx="15"/>
          </p:nvPr>
        </p:nvSpPr>
        <p:spPr>
          <a:xfrm>
            <a:off x="1334553"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2" name="Text Placeholder 3"/>
          <p:cNvSpPr>
            <a:spLocks noGrp="1"/>
          </p:cNvSpPr>
          <p:nvPr>
            <p:ph type="body" sz="half" idx="18"/>
          </p:nvPr>
        </p:nvSpPr>
        <p:spPr>
          <a:xfrm>
            <a:off x="1154954" y="5109106"/>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Text Placeholder 4"/>
          <p:cNvSpPr>
            <a:spLocks noGrp="1"/>
          </p:cNvSpPr>
          <p:nvPr>
            <p:ph type="body" sz="quarter" idx="3"/>
          </p:nvPr>
        </p:nvSpPr>
        <p:spPr>
          <a:xfrm>
            <a:off x="4568865" y="4532844"/>
            <a:ext cx="3050438" cy="576263"/>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1" name="Picture Placeholder 2"/>
          <p:cNvSpPr>
            <a:spLocks noGrp="1" noChangeAspect="1"/>
          </p:cNvSpPr>
          <p:nvPr>
            <p:ph type="pic" idx="21"/>
          </p:nvPr>
        </p:nvSpPr>
        <p:spPr>
          <a:xfrm>
            <a:off x="4748462" y="2603500"/>
            <a:ext cx="2691243"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3" name="Text Placeholder 3"/>
          <p:cNvSpPr>
            <a:spLocks noGrp="1"/>
          </p:cNvSpPr>
          <p:nvPr>
            <p:ph type="body" sz="half" idx="19"/>
          </p:nvPr>
        </p:nvSpPr>
        <p:spPr>
          <a:xfrm>
            <a:off x="4570172" y="5109105"/>
            <a:ext cx="3050438"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14" name="Text Placeholder 4"/>
          <p:cNvSpPr>
            <a:spLocks noGrp="1"/>
          </p:cNvSpPr>
          <p:nvPr>
            <p:ph type="body" sz="quarter" idx="13"/>
          </p:nvPr>
        </p:nvSpPr>
        <p:spPr>
          <a:xfrm>
            <a:off x="7982775" y="4532845"/>
            <a:ext cx="3051095" cy="576262"/>
          </a:xfrm>
        </p:spPr>
        <p:txBody>
          <a:bodyPr anchor="b">
            <a:noAutofit/>
          </a:bodyPr>
          <a:lstStyle>
            <a:lvl1pPr marL="0" indent="0">
              <a:buNone/>
              <a:defRPr sz="2400" b="0">
                <a:solidFill>
                  <a:schemeClr val="accent1">
                    <a:lumMod val="60000"/>
                    <a:lumOff val="40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2" name="Picture Placeholder 2"/>
          <p:cNvSpPr>
            <a:spLocks noGrp="1" noChangeAspect="1"/>
          </p:cNvSpPr>
          <p:nvPr>
            <p:ph type="pic" idx="22"/>
          </p:nvPr>
        </p:nvSpPr>
        <p:spPr>
          <a:xfrm>
            <a:off x="8163031" y="2603500"/>
            <a:ext cx="2691242" cy="159151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r>
              <a:rPr lang="en-US"/>
              <a:t>Click icon to add picture</a:t>
            </a:r>
            <a:endParaRPr lang="en-US" dirty="0"/>
          </a:p>
        </p:txBody>
      </p:sp>
      <p:sp>
        <p:nvSpPr>
          <p:cNvPr id="24" name="Text Placeholder 3"/>
          <p:cNvSpPr>
            <a:spLocks noGrp="1"/>
          </p:cNvSpPr>
          <p:nvPr>
            <p:ph type="body" sz="half" idx="20"/>
          </p:nvPr>
        </p:nvSpPr>
        <p:spPr>
          <a:xfrm>
            <a:off x="7982775" y="5109104"/>
            <a:ext cx="3051096" cy="917952"/>
          </a:xfrm>
        </p:spPr>
        <p:txBody>
          <a:bodyPr anchor="t">
            <a:normAutofit/>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cxnSp>
        <p:nvCxnSpPr>
          <p:cNvPr id="43" name="Straight Connector 42"/>
          <p:cNvCxnSpPr/>
          <p:nvPr/>
        </p:nvCxnSpPr>
        <p:spPr>
          <a:xfrm>
            <a:off x="4405831"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cxnSp>
        <p:nvCxnSpPr>
          <p:cNvPr id="44" name="Straight Connector 43"/>
          <p:cNvCxnSpPr/>
          <p:nvPr/>
        </p:nvCxnSpPr>
        <p:spPr>
          <a:xfrm>
            <a:off x="7797802" y="2569633"/>
            <a:ext cx="0" cy="3492499"/>
          </a:xfrm>
          <a:prstGeom prst="line">
            <a:avLst/>
          </a:prstGeom>
          <a:ln w="12700" cmpd="sng">
            <a:solidFill>
              <a:schemeClr val="accent1">
                <a:alpha val="40000"/>
              </a:schemeClr>
            </a:solidFill>
          </a:ln>
        </p:spPr>
        <p:style>
          <a:lnRef idx="2">
            <a:schemeClr val="accent1"/>
          </a:lnRef>
          <a:fillRef idx="0">
            <a:schemeClr val="accent1"/>
          </a:fillRef>
          <a:effectRef idx="1">
            <a:schemeClr val="accent1"/>
          </a:effectRef>
          <a:fontRef idx="minor">
            <a:schemeClr val="tx1"/>
          </a:fontRef>
        </p:style>
      </p:cxnSp>
      <p:sp>
        <p:nvSpPr>
          <p:cNvPr id="7" name="Date Placeholder 6"/>
          <p:cNvSpPr>
            <a:spLocks noGrp="1"/>
          </p:cNvSpPr>
          <p:nvPr>
            <p:ph type="dt" sz="half" idx="10"/>
          </p:nvPr>
        </p:nvSpPr>
        <p:spPr/>
        <p:txBody>
          <a:bodyPr/>
          <a:lstStyle/>
          <a:p>
            <a:fld id="{FD484F64-32F6-45C5-931F-ADC1662401D0}" type="datetimeFigureOut">
              <a:rPr lang="en-US" dirty="0"/>
              <a:t>8/19/23</a:t>
            </a:fld>
            <a:endParaRPr lang="en-US" dirty="0"/>
          </a:p>
        </p:txBody>
      </p:sp>
      <p:sp>
        <p:nvSpPr>
          <p:cNvPr id="8" name="Footer Placeholder 7"/>
          <p:cNvSpPr>
            <a:spLocks noGrp="1"/>
          </p:cNvSpPr>
          <p:nvPr>
            <p:ph type="ftr" sz="quarter" idx="11"/>
          </p:nvPr>
        </p:nvSpPr>
        <p:spPr>
          <a:xfrm>
            <a:off x="561111" y="6391838"/>
            <a:ext cx="3644282" cy="304801"/>
          </a:xfrm>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a:xfrm>
            <a:off x="1154954" y="973668"/>
            <a:ext cx="8825659" cy="706964"/>
          </a:xfrm>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a:xfrm>
            <a:off x="1154954" y="2603500"/>
            <a:ext cx="8825659" cy="3416300"/>
          </a:xfrm>
        </p:spPr>
        <p:txBody>
          <a:bodyPr vert="eaVert" anchor="t" anchorCtr="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95439" y="6391838"/>
            <a:ext cx="990599" cy="304799"/>
          </a:xfrm>
        </p:spPr>
        <p:txBody>
          <a:bodyPr/>
          <a:lstStyle/>
          <a:p>
            <a:fld id="{53086D93-FCAC-47E0-A2EE-787E62CA814C}" type="datetimeFigureOut">
              <a:rPr lang="en-US" dirty="0"/>
              <a:t>8/19/23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2" name="Rectangle 11"/>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7" name="Rectangle 6"/>
            <p:cNvSpPr/>
            <p:nvPr/>
          </p:nvSpPr>
          <p:spPr bwMode="gray">
            <a:xfrm>
              <a:off x="414867" y="402165"/>
              <a:ext cx="6510866"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7" name="Freeform 5"/>
            <p:cNvSpPr/>
            <p:nvPr/>
          </p:nvSpPr>
          <p:spPr bwMode="gray">
            <a:xfrm rot="5101749">
              <a:off x="6294738" y="457773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0" name="Freeform 5"/>
            <p:cNvSpPr/>
            <p:nvPr/>
          </p:nvSpPr>
          <p:spPr bwMode="gray">
            <a:xfrm rot="5400000">
              <a:off x="44492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3"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Vertical Title 1"/>
          <p:cNvSpPr>
            <a:spLocks noGrp="1"/>
          </p:cNvSpPr>
          <p:nvPr>
            <p:ph type="title" orient="vert"/>
          </p:nvPr>
        </p:nvSpPr>
        <p:spPr>
          <a:xfrm>
            <a:off x="8585235" y="1278467"/>
            <a:ext cx="1409965" cy="4748590"/>
          </a:xfrm>
        </p:spPr>
        <p:txBody>
          <a:bodyPr vert="eaVert" anchor="b" anchorCtr="0"/>
          <a:lstStyle/>
          <a:p>
            <a:r>
              <a:rPr lang="en-US"/>
              <a:t>Click to edit Master title style</a:t>
            </a:r>
            <a:endParaRPr lang="en-US" dirty="0"/>
          </a:p>
        </p:txBody>
      </p:sp>
      <p:sp>
        <p:nvSpPr>
          <p:cNvPr id="3" name="Vertical Text Placeholder 2"/>
          <p:cNvSpPr>
            <a:spLocks noGrp="1"/>
          </p:cNvSpPr>
          <p:nvPr>
            <p:ph type="body" orient="vert" idx="1"/>
          </p:nvPr>
        </p:nvSpPr>
        <p:spPr>
          <a:xfrm>
            <a:off x="1154954" y="1278467"/>
            <a:ext cx="6256025" cy="4748590"/>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a:xfrm>
            <a:off x="10653104" y="6391838"/>
            <a:ext cx="992135" cy="304799"/>
          </a:xfrm>
        </p:spPr>
        <p:txBody>
          <a:bodyPr/>
          <a:lstStyle/>
          <a:p>
            <a:fld id="{CDA879A6-0FD0-4734-A311-86BFCA472E6E}" type="datetimeFigureOut">
              <a:rPr lang="en-US" dirty="0"/>
              <a:t>8/19/23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4" name="Rectangle 13"/>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a:xfrm>
            <a:off x="1154954" y="2603500"/>
            <a:ext cx="8825659" cy="3416300"/>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19C9CA7B-DFD4-44B5-8C60-D14B8CD1FB59}" type="datetimeFigureOut">
              <a:rPr lang="en-US" dirty="0"/>
              <a:t>8/19/23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Rectangle 9"/>
            <p:cNvSpPr/>
            <p:nvPr/>
          </p:nvSpPr>
          <p:spPr bwMode="gray">
            <a:xfrm>
              <a:off x="7289800" y="402165"/>
              <a:ext cx="44788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1" name="Freeform 5"/>
            <p:cNvSpPr/>
            <p:nvPr/>
          </p:nvSpPr>
          <p:spPr bwMode="gray">
            <a:xfrm rot="16200000">
              <a:off x="3787244"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2" name="Freeform 5"/>
            <p:cNvSpPr/>
            <p:nvPr/>
          </p:nvSpPr>
          <p:spPr bwMode="gray">
            <a:xfrm rot="15922489">
              <a:off x="469835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4" y="2677645"/>
            <a:ext cx="4351025" cy="2283824"/>
          </a:xfrm>
        </p:spPr>
        <p:txBody>
          <a:bodyPr anchor="ctr"/>
          <a:lstStyle>
            <a:lvl1pPr algn="l">
              <a:defRPr sz="4000" b="0" cap="none"/>
            </a:lvl1pPr>
          </a:lstStyle>
          <a:p>
            <a:r>
              <a:rPr lang="en-US"/>
              <a:t>Click to edit Master title style</a:t>
            </a:r>
            <a:endParaRPr lang="en-US" dirty="0"/>
          </a:p>
        </p:txBody>
      </p:sp>
      <p:sp>
        <p:nvSpPr>
          <p:cNvPr id="3" name="Text Placeholder 2"/>
          <p:cNvSpPr>
            <a:spLocks noGrp="1"/>
          </p:cNvSpPr>
          <p:nvPr>
            <p:ph type="body" idx="1"/>
          </p:nvPr>
        </p:nvSpPr>
        <p:spPr>
          <a:xfrm>
            <a:off x="6895559" y="2677644"/>
            <a:ext cx="3757545" cy="2283824"/>
          </a:xfrm>
        </p:spPr>
        <p:txBody>
          <a:bodyPr anchor="ctr"/>
          <a:lstStyle>
            <a:lvl1pPr marL="0" indent="0" algn="l">
              <a:buNone/>
              <a:defRPr sz="2000" cap="all">
                <a:solidFill>
                  <a:schemeClr val="accent1">
                    <a:lumMod val="60000"/>
                    <a:lumOff val="40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F34E6425-0181-43F2-84FC-787E803FD2F8}" type="datetimeFigureOut">
              <a:rPr lang="en-US" dirty="0"/>
              <a:t>8/19/23</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154954" y="2603500"/>
            <a:ext cx="4825158" cy="3416301"/>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208712" y="2603500"/>
            <a:ext cx="4825159" cy="3416300"/>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3BDB8791-F1B0-41E7-B7FD-A781E65C4266}" type="datetimeFigureOut">
              <a:rPr lang="en-US" dirty="0"/>
              <a:t>8/19/23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a:t>Click to edit Master title style</a:t>
            </a:r>
            <a:endParaRPr lang="en-US" dirty="0"/>
          </a:p>
        </p:txBody>
      </p:sp>
      <p:sp>
        <p:nvSpPr>
          <p:cNvPr id="3" name="Text Placeholder 2"/>
          <p:cNvSpPr>
            <a:spLocks noGrp="1"/>
          </p:cNvSpPr>
          <p:nvPr>
            <p:ph type="body" idx="1"/>
          </p:nvPr>
        </p:nvSpPr>
        <p:spPr>
          <a:xfrm>
            <a:off x="1154954" y="2603500"/>
            <a:ext cx="4825157"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154954" y="3179762"/>
            <a:ext cx="4825158" cy="2840039"/>
          </a:xfrm>
        </p:spPr>
        <p:txBody>
          <a:bodyP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208712" y="2603500"/>
            <a:ext cx="4825159" cy="576262"/>
          </a:xfrm>
        </p:spPr>
        <p:txBody>
          <a:bodyPr anchor="b">
            <a:noAutofit/>
          </a:bodyPr>
          <a:lstStyle>
            <a:lvl1pPr marL="0" indent="0">
              <a:buNone/>
              <a:defRPr sz="2400" b="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6" name="Content Placeholder 5"/>
          <p:cNvSpPr>
            <a:spLocks noGrp="1"/>
          </p:cNvSpPr>
          <p:nvPr>
            <p:ph sz="quarter" idx="4"/>
          </p:nvPr>
        </p:nvSpPr>
        <p:spPr>
          <a:xfrm>
            <a:off x="6208712" y="3179762"/>
            <a:ext cx="4825159" cy="2840039"/>
          </a:xfrm>
        </p:spPr>
        <p:txBody>
          <a:bodyPr>
            <a:normAutofit/>
          </a:bodyPr>
          <a:lstStyle>
            <a:lvl1pPr>
              <a:defRPr sz="1800"/>
            </a:lvl1pPr>
            <a:lvl2pPr>
              <a:defRPr sz="1600"/>
            </a:lvl2pPr>
            <a:lvl3pPr>
              <a:defRPr sz="1400"/>
            </a:lvl3pPr>
            <a:lvl4pPr>
              <a:defRPr sz="1200"/>
            </a:lvl4pPr>
            <a:lvl5pPr>
              <a:defRPr sz="1200"/>
            </a:lvl5pPr>
            <a:lvl6pPr>
              <a:defRPr sz="1200"/>
            </a:lvl6pPr>
            <a:lvl7pPr>
              <a:defRPr sz="1200"/>
            </a:lvl7pPr>
            <a:lvl8pPr>
              <a:defRPr sz="1200"/>
            </a:lvl8pPr>
            <a:lvl9pPr>
              <a:defRPr sz="12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FDD63B2-E120-4ED8-B27B-C685F510A5FE}" type="datetimeFigureOut">
              <a:rPr lang="en-US" dirty="0"/>
              <a:t>8/19/23</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9" name="Title 1"/>
          <p:cNvSpPr>
            <a:spLocks noGrp="1"/>
          </p:cNvSpPr>
          <p:nvPr>
            <p:ph type="title"/>
          </p:nvPr>
        </p:nvSpPr>
        <p:spPr>
          <a:xfrm>
            <a:off x="1154954" y="973668"/>
            <a:ext cx="8761413" cy="706964"/>
          </a:xfrm>
        </p:spPr>
        <p:txBody>
          <a:bodyPr/>
          <a:lstStyle>
            <a:lvl1pPr>
              <a:defRPr/>
            </a:lvl1p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7AA18ACC-A947-437B-A130-35BD54FDF1E9}" type="datetimeFigureOut">
              <a:rPr lang="en-US" dirty="0"/>
              <a:t>8/19/23</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7C8D7E02-BCB8-4D50-A234-369438C08659}" type="datetimeFigureOut">
              <a:rPr lang="en-US" dirty="0"/>
              <a:t>8/19/23</a:t>
            </a:fld>
            <a:endParaRPr lang="en-US" dirty="0"/>
          </a:p>
        </p:txBody>
      </p:sp>
      <p:sp>
        <p:nvSpPr>
          <p:cNvPr id="3" name="Footer Placeholder 2"/>
          <p:cNvSpPr>
            <a:spLocks noGrp="1"/>
          </p:cNvSpPr>
          <p:nvPr>
            <p:ph type="ftr" sz="quarter" idx="11"/>
          </p:nvPr>
        </p:nvSpPr>
        <p:spPr/>
        <p:txBody>
          <a:bodyPr/>
          <a:lstStyle/>
          <a:p>
            <a:endParaRPr lang="en-US" dirty="0"/>
          </a:p>
        </p:txBody>
      </p:sp>
      <p:sp>
        <p:nvSpPr>
          <p:cNvPr id="7" name="Rectangle 6"/>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4" name="Slide Number Placeholder 3"/>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Oval 21"/>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5713412" y="402165"/>
              <a:ext cx="6055253"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18" name="Freeform 5"/>
            <p:cNvSpPr/>
            <p:nvPr/>
          </p:nvSpPr>
          <p:spPr bwMode="gray">
            <a:xfrm rot="15922489">
              <a:off x="3140485"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2229377"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295400"/>
            <a:ext cx="2793158" cy="1600200"/>
          </a:xfrm>
        </p:spPr>
        <p:txBody>
          <a:bodyPr anchor="b"/>
          <a:lstStyle>
            <a:lvl1pPr algn="l">
              <a:defRPr sz="2400" b="0"/>
            </a:lvl1pPr>
          </a:lstStyle>
          <a:p>
            <a:r>
              <a:rPr lang="en-US"/>
              <a:t>Click to edit Master title style</a:t>
            </a:r>
            <a:endParaRPr lang="en-US" dirty="0"/>
          </a:p>
        </p:txBody>
      </p:sp>
      <p:sp>
        <p:nvSpPr>
          <p:cNvPr id="3" name="Content Placeholder 2"/>
          <p:cNvSpPr>
            <a:spLocks noGrp="1"/>
          </p:cNvSpPr>
          <p:nvPr>
            <p:ph idx="1"/>
          </p:nvPr>
        </p:nvSpPr>
        <p:spPr>
          <a:xfrm>
            <a:off x="5781146" y="1447800"/>
            <a:ext cx="5190066" cy="4572000"/>
          </a:xfrm>
        </p:spPr>
        <p:txBody>
          <a:bodyPr anchor="ctr">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bwMode="gray">
          <a:xfrm>
            <a:off x="1154954" y="3129280"/>
            <a:ext cx="2793158" cy="2895599"/>
          </a:xfrm>
        </p:spPr>
        <p:txBody>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76E86A4C-8E40-4F87-A4F0-01A0687C5742}" type="datetimeFigureOut">
              <a:rPr lang="en-US" dirty="0"/>
              <a:t>8/19/23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grpSp>
        <p:nvGrpSpPr>
          <p:cNvPr id="9" name="Group 8"/>
          <p:cNvGrpSpPr/>
          <p:nvPr/>
        </p:nvGrpSpPr>
        <p:grpSpPr>
          <a:xfrm>
            <a:off x="0" y="0"/>
            <a:ext cx="12192000" cy="6858000"/>
            <a:chOff x="0" y="0"/>
            <a:chExt cx="12192000" cy="6858000"/>
          </a:xfrm>
        </p:grpSpPr>
        <p:sp>
          <p:nvSpPr>
            <p:cNvPr id="14" name="Rectangle 13"/>
            <p:cNvSpPr/>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1" name="Rectangle 10"/>
            <p:cNvSpPr/>
            <p:nvPr/>
          </p:nvSpPr>
          <p:spPr bwMode="gray">
            <a:xfrm>
              <a:off x="6172200" y="402165"/>
              <a:ext cx="5596465" cy="6053670"/>
            </a:xfrm>
            <a:prstGeom prst="rect">
              <a:avLst/>
            </a:prstGeom>
            <a:solidFill>
              <a:schemeClr val="bg1"/>
            </a:solidFill>
            <a:ln>
              <a:noFill/>
            </a:ln>
            <a:effectLst/>
          </p:spPr>
          <p:style>
            <a:lnRef idx="1">
              <a:schemeClr val="accent1"/>
            </a:lnRef>
            <a:fillRef idx="3">
              <a:schemeClr val="accent1"/>
            </a:fillRef>
            <a:effectRef idx="2">
              <a:schemeClr val="accent1"/>
            </a:effectRef>
            <a:fontRef idx="minor">
              <a:schemeClr val="lt1"/>
            </a:fontRef>
          </p:style>
        </p:sp>
        <p:sp>
          <p:nvSpPr>
            <p:cNvPr id="22" name="Freeform 5"/>
            <p:cNvSpPr/>
            <p:nvPr/>
          </p:nvSpPr>
          <p:spPr bwMode="gray">
            <a:xfrm rot="15922489">
              <a:off x="4203594"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2" name="Freeform 5"/>
            <p:cNvSpPr/>
            <p:nvPr/>
          </p:nvSpPr>
          <p:spPr bwMode="gray">
            <a:xfrm rot="16200000">
              <a:off x="3295432" y="2801721"/>
              <a:ext cx="6053670" cy="1254558"/>
            </a:xfrm>
            <a:custGeom>
              <a:avLst/>
              <a:gdLst/>
              <a:ahLst/>
              <a:cxnLst/>
              <a:rect l="l" t="t" r="r" b="b"/>
              <a:pathLst>
                <a:path w="10000" h="8000">
                  <a:moveTo>
                    <a:pt x="0" y="0"/>
                  </a:moveTo>
                  <a:lnTo>
                    <a:pt x="0" y="7970"/>
                  </a:lnTo>
                  <a:lnTo>
                    <a:pt x="10000" y="8000"/>
                  </a:lnTo>
                  <a:lnTo>
                    <a:pt x="10000" y="7"/>
                  </a:lnTo>
                  <a:lnTo>
                    <a:pt x="10000" y="7"/>
                  </a:lnTo>
                  <a:lnTo>
                    <a:pt x="9773" y="156"/>
                  </a:lnTo>
                  <a:lnTo>
                    <a:pt x="9547" y="298"/>
                  </a:lnTo>
                  <a:lnTo>
                    <a:pt x="9320" y="437"/>
                  </a:lnTo>
                  <a:lnTo>
                    <a:pt x="9092" y="556"/>
                  </a:lnTo>
                  <a:lnTo>
                    <a:pt x="8865" y="676"/>
                  </a:lnTo>
                  <a:lnTo>
                    <a:pt x="8637" y="788"/>
                  </a:lnTo>
                  <a:lnTo>
                    <a:pt x="8412" y="884"/>
                  </a:lnTo>
                  <a:lnTo>
                    <a:pt x="8184" y="975"/>
                  </a:lnTo>
                  <a:lnTo>
                    <a:pt x="7957" y="1058"/>
                  </a:lnTo>
                  <a:lnTo>
                    <a:pt x="7734" y="1130"/>
                  </a:lnTo>
                  <a:lnTo>
                    <a:pt x="7508" y="1202"/>
                  </a:lnTo>
                  <a:lnTo>
                    <a:pt x="7285" y="1262"/>
                  </a:lnTo>
                  <a:lnTo>
                    <a:pt x="7062" y="1309"/>
                  </a:lnTo>
                  <a:lnTo>
                    <a:pt x="6840" y="1358"/>
                  </a:lnTo>
                  <a:lnTo>
                    <a:pt x="6620" y="1399"/>
                  </a:lnTo>
                  <a:lnTo>
                    <a:pt x="6402" y="1428"/>
                  </a:lnTo>
                  <a:lnTo>
                    <a:pt x="6184" y="1453"/>
                  </a:lnTo>
                  <a:lnTo>
                    <a:pt x="5968" y="1477"/>
                  </a:lnTo>
                  <a:lnTo>
                    <a:pt x="5755" y="1488"/>
                  </a:lnTo>
                  <a:lnTo>
                    <a:pt x="5542" y="1500"/>
                  </a:lnTo>
                  <a:lnTo>
                    <a:pt x="5332" y="1506"/>
                  </a:lnTo>
                  <a:lnTo>
                    <a:pt x="5124" y="1500"/>
                  </a:lnTo>
                  <a:lnTo>
                    <a:pt x="4918" y="1500"/>
                  </a:lnTo>
                  <a:lnTo>
                    <a:pt x="4714" y="1488"/>
                  </a:lnTo>
                  <a:lnTo>
                    <a:pt x="4514" y="1470"/>
                  </a:lnTo>
                  <a:lnTo>
                    <a:pt x="4316" y="1453"/>
                  </a:lnTo>
                  <a:lnTo>
                    <a:pt x="4122" y="1434"/>
                  </a:lnTo>
                  <a:lnTo>
                    <a:pt x="3929" y="1405"/>
                  </a:lnTo>
                  <a:lnTo>
                    <a:pt x="3739" y="1374"/>
                  </a:lnTo>
                  <a:lnTo>
                    <a:pt x="3553" y="1346"/>
                  </a:lnTo>
                  <a:lnTo>
                    <a:pt x="3190" y="1267"/>
                  </a:lnTo>
                  <a:lnTo>
                    <a:pt x="2842" y="1183"/>
                  </a:lnTo>
                  <a:lnTo>
                    <a:pt x="2508" y="1095"/>
                  </a:lnTo>
                  <a:lnTo>
                    <a:pt x="2192" y="998"/>
                  </a:lnTo>
                  <a:lnTo>
                    <a:pt x="1890" y="897"/>
                  </a:lnTo>
                  <a:lnTo>
                    <a:pt x="1610" y="788"/>
                  </a:lnTo>
                  <a:lnTo>
                    <a:pt x="1347" y="681"/>
                  </a:lnTo>
                  <a:lnTo>
                    <a:pt x="1105" y="574"/>
                  </a:lnTo>
                  <a:lnTo>
                    <a:pt x="883" y="473"/>
                  </a:lnTo>
                  <a:lnTo>
                    <a:pt x="686" y="377"/>
                  </a:lnTo>
                  <a:lnTo>
                    <a:pt x="508" y="286"/>
                  </a:lnTo>
                  <a:lnTo>
                    <a:pt x="358" y="210"/>
                  </a:lnTo>
                  <a:lnTo>
                    <a:pt x="232" y="138"/>
                  </a:lnTo>
                  <a:lnTo>
                    <a:pt x="59" y="35"/>
                  </a:lnTo>
                  <a:lnTo>
                    <a:pt x="0" y="0"/>
                  </a:lnTo>
                  <a:lnTo>
                    <a:pt x="0" y="0"/>
                  </a:lnTo>
                  <a:close/>
                </a:path>
              </a:pathLst>
            </a:custGeom>
            <a:solidFill>
              <a:schemeClr val="bg1"/>
            </a:solidFill>
            <a:ln>
              <a:noFill/>
            </a:ln>
          </p:spPr>
        </p:sp>
        <p:sp>
          <p:nvSpPr>
            <p:cNvPr id="15"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1"/>
          <p:cNvSpPr>
            <a:spLocks noGrp="1"/>
          </p:cNvSpPr>
          <p:nvPr>
            <p:ph type="title"/>
          </p:nvPr>
        </p:nvSpPr>
        <p:spPr>
          <a:xfrm>
            <a:off x="1154955" y="1693333"/>
            <a:ext cx="3865134" cy="1735667"/>
          </a:xfrm>
        </p:spPr>
        <p:txBody>
          <a:bodyPr anchor="b">
            <a:normAutofit/>
          </a:bodyPr>
          <a:lstStyle>
            <a:lvl1pPr algn="l">
              <a:defRPr sz="36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6547870" y="1143000"/>
            <a:ext cx="3227193" cy="4572000"/>
          </a:xfrm>
          <a:prstGeom prst="roundRect">
            <a:avLst>
              <a:gd name="adj" fmla="val 1858"/>
            </a:avLst>
          </a:prstGeom>
          <a:effectLst>
            <a:outerShdw blurRad="50800" dist="50800" dir="5400000" algn="tl" rotWithShape="0">
              <a:srgbClr val="000000">
                <a:alpha val="43000"/>
              </a:srgbClr>
            </a:outerShdw>
          </a:effectLst>
        </p:spPr>
        <p:txBody>
          <a:bodyPr anchor="t">
            <a:normAutofit/>
          </a:bodyPr>
          <a:lstStyle>
            <a:lvl1pPr marL="0" indent="0" algn="ctr">
              <a:buNone/>
              <a:defRPr sz="1600"/>
            </a:lvl1pPr>
            <a:lvl2pPr marL="457200" indent="0">
              <a:buNone/>
              <a:defRPr sz="1600"/>
            </a:lvl2pPr>
            <a:lvl3pPr marL="914400" indent="0">
              <a:buNone/>
              <a:defRPr sz="1600"/>
            </a:lvl3pPr>
            <a:lvl4pPr marL="1371600" indent="0">
              <a:buNone/>
              <a:defRPr sz="1600"/>
            </a:lvl4pPr>
            <a:lvl5pPr marL="1828800" indent="0">
              <a:buNone/>
              <a:defRPr sz="1600"/>
            </a:lvl5pPr>
            <a:lvl6pPr marL="2286000" indent="0">
              <a:buNone/>
              <a:defRPr sz="1600"/>
            </a:lvl6pPr>
            <a:lvl7pPr marL="2743200" indent="0">
              <a:buNone/>
              <a:defRPr sz="1600"/>
            </a:lvl7pPr>
            <a:lvl8pPr marL="3200400" indent="0">
              <a:buNone/>
              <a:defRPr sz="1600"/>
            </a:lvl8pPr>
            <a:lvl9pPr marL="3657600" indent="0">
              <a:buNone/>
              <a:defRPr sz="1600"/>
            </a:lvl9pPr>
          </a:lstStyle>
          <a:p>
            <a:pPr marL="0" lvl="0" indent="0" algn="ctr">
              <a:buNone/>
            </a:pPr>
            <a:r>
              <a:rPr lang="en-US"/>
              <a:t>Click icon to add picture</a:t>
            </a:r>
            <a:endParaRPr lang="en-US" dirty="0"/>
          </a:p>
        </p:txBody>
      </p:sp>
      <p:sp>
        <p:nvSpPr>
          <p:cNvPr id="4" name="Text Placeholder 3"/>
          <p:cNvSpPr>
            <a:spLocks noGrp="1"/>
          </p:cNvSpPr>
          <p:nvPr>
            <p:ph type="body" sz="half" idx="2"/>
          </p:nvPr>
        </p:nvSpPr>
        <p:spPr bwMode="gray">
          <a:xfrm>
            <a:off x="1154954" y="3657600"/>
            <a:ext cx="3859212" cy="1371600"/>
          </a:xfrm>
        </p:spPr>
        <p:txBody>
          <a:bodyPr>
            <a:normAutofit/>
          </a:bodyPr>
          <a:lstStyle>
            <a:lvl1pPr marL="0" indent="0">
              <a:buNone/>
              <a:defRPr sz="1400">
                <a:solidFill>
                  <a:schemeClr val="accent1">
                    <a:lumMod val="60000"/>
                    <a:lumOff val="40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35E72C73-2D91-4E12-BA25-F0AA0C03599B}" type="datetimeFigureOut">
              <a:rPr lang="en-US" dirty="0"/>
              <a:t>8/19/23</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16" name="Rectangle 15"/>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7" name="Slide Number Placeholder 6"/>
          <p:cNvSpPr>
            <a:spLocks noGrp="1"/>
          </p:cNvSpPr>
          <p:nvPr>
            <p:ph type="sldNum" sz="quarter" idx="12"/>
          </p:nvPr>
        </p:nvSpPr>
        <p:spPr/>
        <p:txBody>
          <a:bodyPr/>
          <a:lstStyle/>
          <a:p>
            <a:fld id="{D57F1E4F-1CFF-5643-939E-217C01CDF565}"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jpe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grpSp>
        <p:nvGrpSpPr>
          <p:cNvPr id="8" name="Group 7"/>
          <p:cNvGrpSpPr/>
          <p:nvPr/>
        </p:nvGrpSpPr>
        <p:grpSpPr>
          <a:xfrm>
            <a:off x="0" y="0"/>
            <a:ext cx="12192000" cy="6858000"/>
            <a:chOff x="0" y="0"/>
            <a:chExt cx="12192000" cy="6858000"/>
          </a:xfrm>
        </p:grpSpPr>
        <p:sp>
          <p:nvSpPr>
            <p:cNvPr id="7" name="Rectangle 6"/>
            <p:cNvSpPr/>
            <p:nvPr/>
          </p:nvSpPr>
          <p:spPr>
            <a:xfrm>
              <a:off x="0" y="0"/>
              <a:ext cx="12192000" cy="6858000"/>
            </a:xfrm>
            <a:prstGeom prst="rect">
              <a:avLst/>
            </a:prstGeom>
            <a:blipFill>
              <a:blip r:embed="rId19">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3" name="Oval 12"/>
            <p:cNvSpPr/>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5" name="Oval 14"/>
            <p:cNvSpPr/>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p:cNvSpPr/>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p:cNvSpPr/>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p:cNvSpPr/>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p:cNvSpPr/>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19" name="Freeform 5"/>
            <p:cNvSpPr/>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14" name="Freeform 5"/>
            <p:cNvSpPr>
              <a:spLocks noEditPoints="1"/>
            </p:cNvSpPr>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 name="Title Placeholder 1"/>
          <p:cNvSpPr>
            <a:spLocks noGrp="1"/>
          </p:cNvSpPr>
          <p:nvPr>
            <p:ph type="title"/>
          </p:nvPr>
        </p:nvSpPr>
        <p:spPr bwMode="gray">
          <a:xfrm>
            <a:off x="1154954" y="973668"/>
            <a:ext cx="8761413" cy="706964"/>
          </a:xfrm>
          <a:prstGeom prst="rect">
            <a:avLst/>
          </a:prstGeom>
        </p:spPr>
        <p:txBody>
          <a:bodyPr vert="horz" lIns="91440" tIns="45720" rIns="91440" bIns="45720" rtlCol="0" anchor="ctr">
            <a:noAutofit/>
          </a:bodyPr>
          <a:lstStyle/>
          <a:p>
            <a:r>
              <a:rPr lang="en-US"/>
              <a:t>Click to edit Master title style</a:t>
            </a:r>
            <a:endParaRPr lang="en-US" dirty="0"/>
          </a:p>
        </p:txBody>
      </p:sp>
      <p:sp>
        <p:nvSpPr>
          <p:cNvPr id="3" name="Text Placeholder 2"/>
          <p:cNvSpPr>
            <a:spLocks noGrp="1"/>
          </p:cNvSpPr>
          <p:nvPr>
            <p:ph type="body" idx="1"/>
          </p:nvPr>
        </p:nvSpPr>
        <p:spPr>
          <a:xfrm>
            <a:off x="1154954" y="2603500"/>
            <a:ext cx="8761413" cy="3416300"/>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0653104" y="6391838"/>
            <a:ext cx="990599" cy="304799"/>
          </a:xfrm>
          <a:prstGeom prst="rect">
            <a:avLst/>
          </a:prstGeom>
        </p:spPr>
        <p:txBody>
          <a:bodyPr vert="horz" lIns="91440" tIns="45720" rIns="91440" bIns="45720" rtlCol="0" anchor="ctr"/>
          <a:lstStyle>
            <a:lvl1pPr algn="r">
              <a:defRPr sz="1000" b="1" i="0">
                <a:solidFill>
                  <a:schemeClr val="accent1"/>
                </a:solidFill>
              </a:defRPr>
            </a:lvl1pPr>
          </a:lstStyle>
          <a:p>
            <a:fld id="{2BE451C3-0FF4-47C4-B829-773ADF60F88C}" type="datetimeFigureOut">
              <a:rPr lang="en-US" dirty="0"/>
              <a:t>8/19/23</a:t>
            </a:fld>
            <a:endParaRPr lang="en-US" dirty="0"/>
          </a:p>
        </p:txBody>
      </p:sp>
      <p:sp>
        <p:nvSpPr>
          <p:cNvPr id="5" name="Footer Placeholder 4"/>
          <p:cNvSpPr>
            <a:spLocks noGrp="1"/>
          </p:cNvSpPr>
          <p:nvPr>
            <p:ph type="ftr" sz="quarter" idx="3"/>
          </p:nvPr>
        </p:nvSpPr>
        <p:spPr>
          <a:xfrm>
            <a:off x="561110" y="6391838"/>
            <a:ext cx="3859795" cy="304801"/>
          </a:xfrm>
          <a:prstGeom prst="rect">
            <a:avLst/>
          </a:prstGeom>
        </p:spPr>
        <p:txBody>
          <a:bodyPr vert="horz" lIns="91440" tIns="45720" rIns="91440" bIns="45720" rtlCol="0" anchor="ctr"/>
          <a:lstStyle>
            <a:lvl1pPr algn="l">
              <a:defRPr sz="1000" b="1" i="0">
                <a:solidFill>
                  <a:schemeClr val="accent1"/>
                </a:solidFill>
              </a:defRPr>
            </a:lvl1pPr>
          </a:lstStyle>
          <a:p>
            <a:endParaRPr lang="en-US" dirty="0"/>
          </a:p>
        </p:txBody>
      </p:sp>
      <p:sp>
        <p:nvSpPr>
          <p:cNvPr id="21" name="Rectangle 20"/>
          <p:cNvSpPr/>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6" name="Slide Number Placeholder 5"/>
          <p:cNvSpPr>
            <a:spLocks noGrp="1"/>
          </p:cNvSpPr>
          <p:nvPr>
            <p:ph type="sldNum" sz="quarter" idx="4"/>
          </p:nvPr>
        </p:nvSpPr>
        <p:spPr bwMode="gray">
          <a:xfrm>
            <a:off x="10352540" y="295729"/>
            <a:ext cx="838199" cy="767687"/>
          </a:xfrm>
          <a:prstGeom prst="rect">
            <a:avLst/>
          </a:prstGeom>
        </p:spPr>
        <p:txBody>
          <a:bodyPr vert="horz" lIns="91440" tIns="45720" rIns="91440" bIns="45720" rtlCol="0" anchor="b"/>
          <a:lstStyle>
            <a:lvl1pPr algn="ctr">
              <a:defRPr sz="2800" b="0" i="0">
                <a:solidFill>
                  <a:schemeClr val="bg1"/>
                </a:solidFill>
              </a:defRPr>
            </a:lvl1pPr>
          </a:lstStyle>
          <a:p>
            <a:fld id="{D57F1E4F-1CFF-5643-939E-217C01CDF565}"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73" r:id="rId3"/>
    <p:sldLayoutId id="2147483652" r:id="rId4"/>
    <p:sldLayoutId id="2147483653" r:id="rId5"/>
    <p:sldLayoutId id="2147483654" r:id="rId6"/>
    <p:sldLayoutId id="2147483655" r:id="rId7"/>
    <p:sldLayoutId id="2147483656" r:id="rId8"/>
    <p:sldLayoutId id="2147483668" r:id="rId9"/>
    <p:sldLayoutId id="2147483667" r:id="rId10"/>
    <p:sldLayoutId id="2147483661" r:id="rId11"/>
    <p:sldLayoutId id="2147483672" r:id="rId12"/>
    <p:sldLayoutId id="2147483662" r:id="rId13"/>
    <p:sldLayoutId id="2147483669" r:id="rId14"/>
    <p:sldLayoutId id="2147483670" r:id="rId15"/>
    <p:sldLayoutId id="2147483658" r:id="rId16"/>
    <p:sldLayoutId id="2147483659" r:id="rId17"/>
  </p:sldLayoutIdLst>
  <p:hf sldNum="0" hdr="0" ftr="0" dt="0"/>
  <p:txStyles>
    <p:titleStyle>
      <a:lvl1pPr algn="l" defTabSz="457200" rtl="0" eaLnBrk="1" latinLnBrk="0" hangingPunct="1">
        <a:spcBef>
          <a:spcPct val="0"/>
        </a:spcBef>
        <a:buNone/>
        <a:defRPr sz="3600" b="0" i="0" kern="1200">
          <a:solidFill>
            <a:schemeClr val="bg2"/>
          </a:solidFill>
          <a:latin typeface="+mj-lt"/>
          <a:ea typeface="+mj-ea"/>
          <a:cs typeface="+mj-cs"/>
        </a:defRPr>
      </a:lvl1pPr>
      <a:lvl2pPr eaLnBrk="1" hangingPunct="1">
        <a:defRPr>
          <a:solidFill>
            <a:schemeClr val="tx2"/>
          </a:solidFill>
        </a:defRPr>
      </a:lvl2pPr>
      <a:lvl3pPr eaLnBrk="1" hangingPunct="1">
        <a:defRPr>
          <a:solidFill>
            <a:schemeClr val="tx2"/>
          </a:solidFill>
        </a:defRPr>
      </a:lvl3pPr>
      <a:lvl4pPr eaLnBrk="1" hangingPunct="1">
        <a:defRPr>
          <a:solidFill>
            <a:schemeClr val="tx2"/>
          </a:solidFill>
        </a:defRPr>
      </a:lvl4pPr>
      <a:lvl5pPr eaLnBrk="1" hangingPunct="1">
        <a:defRPr>
          <a:solidFill>
            <a:schemeClr val="tx2"/>
          </a:solidFill>
        </a:defRPr>
      </a:lvl5pPr>
      <a:lvl6pPr eaLnBrk="1" hangingPunct="1">
        <a:defRPr>
          <a:solidFill>
            <a:schemeClr val="tx2"/>
          </a:solidFill>
        </a:defRPr>
      </a:lvl6pPr>
      <a:lvl7pPr eaLnBrk="1" hangingPunct="1">
        <a:defRPr>
          <a:solidFill>
            <a:schemeClr val="tx2"/>
          </a:solidFill>
        </a:defRPr>
      </a:lvl7pPr>
      <a:lvl8pPr eaLnBrk="1" hangingPunct="1">
        <a:defRPr>
          <a:solidFill>
            <a:schemeClr val="tx2"/>
          </a:solidFill>
        </a:defRPr>
      </a:lvl8pPr>
      <a:lvl9pPr eaLnBrk="1" hangingPunct="1">
        <a:defRPr>
          <a:solidFill>
            <a:schemeClr val="tx2"/>
          </a:solidFill>
        </a:defRPr>
      </a:lvl9pPr>
    </p:titleStyle>
    <p:bodyStyle>
      <a:lvl1pPr marL="342900" indent="-342900" algn="l" defTabSz="457200" rtl="0" eaLnBrk="1" latinLnBrk="0" hangingPunct="1">
        <a:spcBef>
          <a:spcPts val="1000"/>
        </a:spcBef>
        <a:spcAft>
          <a:spcPts val="0"/>
        </a:spcAft>
        <a:buClr>
          <a:schemeClr val="accent1"/>
        </a:buClr>
        <a:buSzPct val="80000"/>
        <a:buFont typeface="Wingdings 3" charset="2"/>
        <a:buChar char=""/>
        <a:defRPr sz="1800" b="0" i="0" kern="1200">
          <a:solidFill>
            <a:schemeClr val="tx1">
              <a:lumMod val="75000"/>
              <a:lumOff val="25000"/>
            </a:schemeClr>
          </a:solidFill>
          <a:latin typeface="+mn-lt"/>
          <a:ea typeface="+mn-ea"/>
          <a:cs typeface="+mn-cs"/>
        </a:defRPr>
      </a:lvl1pPr>
      <a:lvl2pPr marL="742950" indent="-285750" algn="l" defTabSz="457200" rtl="0" eaLnBrk="1" latinLnBrk="0" hangingPunct="1">
        <a:spcBef>
          <a:spcPts val="1000"/>
        </a:spcBef>
        <a:spcAft>
          <a:spcPts val="0"/>
        </a:spcAft>
        <a:buClr>
          <a:schemeClr val="accent1"/>
        </a:buClr>
        <a:buSzPct val="80000"/>
        <a:buFont typeface="Wingdings 3" charset="2"/>
        <a:buChar char=""/>
        <a:defRPr sz="1600" b="0" i="0" kern="1200">
          <a:solidFill>
            <a:schemeClr val="tx1">
              <a:lumMod val="75000"/>
              <a:lumOff val="25000"/>
            </a:schemeClr>
          </a:solidFill>
          <a:latin typeface="+mn-lt"/>
          <a:ea typeface="+mn-ea"/>
          <a:cs typeface="+mn-cs"/>
        </a:defRPr>
      </a:lvl2pPr>
      <a:lvl3pPr marL="1143000" indent="-228600" algn="l" defTabSz="457200" rtl="0" eaLnBrk="1" latinLnBrk="0" hangingPunct="1">
        <a:spcBef>
          <a:spcPts val="1000"/>
        </a:spcBef>
        <a:spcAft>
          <a:spcPts val="0"/>
        </a:spcAft>
        <a:buClr>
          <a:schemeClr val="accent1"/>
        </a:buClr>
        <a:buSzPct val="80000"/>
        <a:buFont typeface="Wingdings 3" charset="2"/>
        <a:buChar char=""/>
        <a:defRPr sz="1400" b="0" i="0" kern="1200">
          <a:solidFill>
            <a:schemeClr val="tx1">
              <a:lumMod val="75000"/>
              <a:lumOff val="25000"/>
            </a:schemeClr>
          </a:solidFill>
          <a:latin typeface="+mn-lt"/>
          <a:ea typeface="+mn-ea"/>
          <a:cs typeface="+mn-cs"/>
        </a:defRPr>
      </a:lvl3pPr>
      <a:lvl4pPr marL="1600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4pPr>
      <a:lvl5pPr marL="20574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5pPr>
      <a:lvl6pPr marL="25146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6pPr>
      <a:lvl7pPr marL="29718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7pPr>
      <a:lvl8pPr marL="34290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8pPr>
      <a:lvl9pPr marL="3886200" indent="-228600" algn="l" defTabSz="457200" rtl="0" eaLnBrk="1" latinLnBrk="0" hangingPunct="1">
        <a:spcBef>
          <a:spcPts val="1000"/>
        </a:spcBef>
        <a:spcAft>
          <a:spcPts val="0"/>
        </a:spcAft>
        <a:buClr>
          <a:schemeClr val="accent1"/>
        </a:buClr>
        <a:buSzPct val="80000"/>
        <a:buFont typeface="Wingdings 3" charset="2"/>
        <a:buChar char=""/>
        <a:defRPr sz="1200" b="0" i="0" kern="1200">
          <a:solidFill>
            <a:schemeClr val="tx1">
              <a:lumMod val="75000"/>
              <a:lumOff val="25000"/>
            </a:schemeClr>
          </a:solidFill>
          <a:latin typeface="+mn-lt"/>
          <a:ea typeface="+mn-ea"/>
          <a:cs typeface="+mn-cs"/>
        </a:defRPr>
      </a:lvl9pPr>
    </p:bodyStyle>
    <p:other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image" Target="../media/image3.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3" Type="http://schemas.openxmlformats.org/officeDocument/2006/relationships/image" Target="../media/image4.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3" Type="http://schemas.openxmlformats.org/officeDocument/2006/relationships/image" Target="../media/image5.jpeg"/><Relationship Id="rId2" Type="http://schemas.openxmlformats.org/officeDocument/2006/relationships/image" Target="../media/image1.jpeg"/><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image" Target="../media/image1.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0B1C9B0-5315-639C-52CC-7CD72DEEB5C2}"/>
              </a:ext>
            </a:extLst>
          </p:cNvPr>
          <p:cNvSpPr>
            <a:spLocks noGrp="1"/>
          </p:cNvSpPr>
          <p:nvPr>
            <p:ph type="ctrTitle"/>
          </p:nvPr>
        </p:nvSpPr>
        <p:spPr>
          <a:xfrm>
            <a:off x="1154955" y="1852598"/>
            <a:ext cx="8825658" cy="2677648"/>
          </a:xfrm>
        </p:spPr>
        <p:txBody>
          <a:bodyPr/>
          <a:lstStyle/>
          <a:p>
            <a:pPr algn="ctr"/>
            <a:r>
              <a:rPr lang="en-US" dirty="0"/>
              <a:t>The ‘Outside the box’ God</a:t>
            </a:r>
          </a:p>
        </p:txBody>
      </p:sp>
      <p:sp>
        <p:nvSpPr>
          <p:cNvPr id="3" name="Subtitle 2">
            <a:extLst>
              <a:ext uri="{FF2B5EF4-FFF2-40B4-BE49-F238E27FC236}">
                <a16:creationId xmlns:a16="http://schemas.microsoft.com/office/drawing/2014/main" id="{8605E39C-8FB0-3FA7-515C-B92080ECF929}"/>
              </a:ext>
            </a:extLst>
          </p:cNvPr>
          <p:cNvSpPr>
            <a:spLocks noGrp="1"/>
          </p:cNvSpPr>
          <p:nvPr>
            <p:ph type="subTitle" idx="1"/>
          </p:nvPr>
        </p:nvSpPr>
        <p:spPr/>
        <p:txBody>
          <a:bodyPr>
            <a:normAutofit/>
          </a:bodyPr>
          <a:lstStyle/>
          <a:p>
            <a:pPr algn="ctr"/>
            <a:r>
              <a:rPr lang="en-US" sz="3200" dirty="0">
                <a:solidFill>
                  <a:schemeClr val="bg1"/>
                </a:solidFill>
              </a:rPr>
              <a:t>Acts 10: 1 - 48</a:t>
            </a:r>
          </a:p>
        </p:txBody>
      </p:sp>
      <p:sp>
        <p:nvSpPr>
          <p:cNvPr id="4" name="Subtitle 2">
            <a:extLst>
              <a:ext uri="{FF2B5EF4-FFF2-40B4-BE49-F238E27FC236}">
                <a16:creationId xmlns:a16="http://schemas.microsoft.com/office/drawing/2014/main" id="{593AFCDA-F6BF-799F-EBFF-652330C3096E}"/>
              </a:ext>
            </a:extLst>
          </p:cNvPr>
          <p:cNvSpPr txBox="1">
            <a:spLocks/>
          </p:cNvSpPr>
          <p:nvPr/>
        </p:nvSpPr>
        <p:spPr bwMode="gray">
          <a:xfrm>
            <a:off x="1154955" y="4938018"/>
            <a:ext cx="8825658" cy="861420"/>
          </a:xfrm>
          <a:prstGeom prst="rect">
            <a:avLst/>
          </a:prstGeom>
        </p:spPr>
        <p:txBody>
          <a:bodyPr vert="horz" lIns="91440" tIns="45720" rIns="91440" bIns="45720" rtlCol="0" anchor="t">
            <a:normAutofit/>
          </a:bodyPr>
          <a:lstStyle>
            <a:lvl1pPr marL="0" indent="0" algn="l" defTabSz="457200" rtl="0" eaLnBrk="1" latinLnBrk="0" hangingPunct="1">
              <a:spcBef>
                <a:spcPts val="1000"/>
              </a:spcBef>
              <a:spcAft>
                <a:spcPts val="0"/>
              </a:spcAft>
              <a:buClr>
                <a:schemeClr val="accent1"/>
              </a:buClr>
              <a:buSzPct val="80000"/>
              <a:buFont typeface="Wingdings 3" charset="2"/>
              <a:buNone/>
              <a:defRPr sz="1800" b="0" i="0" kern="1200" cap="all">
                <a:solidFill>
                  <a:schemeClr val="accent1">
                    <a:lumMod val="60000"/>
                    <a:lumOff val="40000"/>
                  </a:schemeClr>
                </a:solidFill>
                <a:latin typeface="+mn-lt"/>
                <a:ea typeface="+mn-ea"/>
                <a:cs typeface="+mn-cs"/>
              </a:defRPr>
            </a:lvl1pPr>
            <a:lvl2pPr marL="457200" indent="0" algn="ctr" defTabSz="457200" rtl="0" eaLnBrk="1" latinLnBrk="0" hangingPunct="1">
              <a:spcBef>
                <a:spcPts val="1000"/>
              </a:spcBef>
              <a:spcAft>
                <a:spcPts val="0"/>
              </a:spcAft>
              <a:buClr>
                <a:schemeClr val="accent1"/>
              </a:buClr>
              <a:buSzPct val="80000"/>
              <a:buFont typeface="Wingdings 3" charset="2"/>
              <a:buNone/>
              <a:defRPr sz="1600" b="0" i="0" kern="1200">
                <a:solidFill>
                  <a:schemeClr val="tx1">
                    <a:tint val="75000"/>
                  </a:schemeClr>
                </a:solidFill>
                <a:latin typeface="+mn-lt"/>
                <a:ea typeface="+mn-ea"/>
                <a:cs typeface="+mn-cs"/>
              </a:defRPr>
            </a:lvl2pPr>
            <a:lvl3pPr marL="914400" indent="0" algn="ctr" defTabSz="457200" rtl="0" eaLnBrk="1" latinLnBrk="0" hangingPunct="1">
              <a:spcBef>
                <a:spcPts val="1000"/>
              </a:spcBef>
              <a:spcAft>
                <a:spcPts val="0"/>
              </a:spcAft>
              <a:buClr>
                <a:schemeClr val="accent1"/>
              </a:buClr>
              <a:buSzPct val="80000"/>
              <a:buFont typeface="Wingdings 3" charset="2"/>
              <a:buNone/>
              <a:defRPr sz="1400" b="0" i="0" kern="1200">
                <a:solidFill>
                  <a:schemeClr val="tx1">
                    <a:tint val="75000"/>
                  </a:schemeClr>
                </a:solidFill>
                <a:latin typeface="+mn-lt"/>
                <a:ea typeface="+mn-ea"/>
                <a:cs typeface="+mn-cs"/>
              </a:defRPr>
            </a:lvl3pPr>
            <a:lvl4pPr marL="1371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4pPr>
            <a:lvl5pPr marL="18288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5pPr>
            <a:lvl6pPr marL="22860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6pPr>
            <a:lvl7pPr marL="27432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7pPr>
            <a:lvl8pPr marL="32004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8pPr>
            <a:lvl9pPr marL="3657600" indent="0" algn="ctr" defTabSz="457200" rtl="0" eaLnBrk="1" latinLnBrk="0" hangingPunct="1">
              <a:spcBef>
                <a:spcPts val="1000"/>
              </a:spcBef>
              <a:spcAft>
                <a:spcPts val="0"/>
              </a:spcAft>
              <a:buClr>
                <a:schemeClr val="accent1"/>
              </a:buClr>
              <a:buSzPct val="80000"/>
              <a:buFont typeface="Wingdings 3" charset="2"/>
              <a:buNone/>
              <a:defRPr sz="1200" b="0" i="0" kern="1200">
                <a:solidFill>
                  <a:schemeClr val="tx1">
                    <a:tint val="75000"/>
                  </a:schemeClr>
                </a:solidFill>
                <a:latin typeface="+mn-lt"/>
                <a:ea typeface="+mn-ea"/>
                <a:cs typeface="+mn-cs"/>
              </a:defRPr>
            </a:lvl9pPr>
          </a:lstStyle>
          <a:p>
            <a:pPr algn="ctr"/>
            <a:endParaRPr lang="en-US" sz="3200" dirty="0">
              <a:solidFill>
                <a:schemeClr val="bg1"/>
              </a:solidFill>
            </a:endParaRPr>
          </a:p>
        </p:txBody>
      </p:sp>
    </p:spTree>
    <p:extLst>
      <p:ext uri="{BB962C8B-B14F-4D97-AF65-F5344CB8AC3E}">
        <p14:creationId xmlns:p14="http://schemas.microsoft.com/office/powerpoint/2010/main" val="358429130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sp useBgFill="1">
        <p:nvSpPr>
          <p:cNvPr id="16" name="Rectangle 7">
            <a:extLst>
              <a:ext uri="{FF2B5EF4-FFF2-40B4-BE49-F238E27FC236}">
                <a16:creationId xmlns:a16="http://schemas.microsoft.com/office/drawing/2014/main" id="{01109B5D-BC35-4376-98A2-F53B03E4E1B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17" name="Freeform 5">
            <a:extLst>
              <a:ext uri="{FF2B5EF4-FFF2-40B4-BE49-F238E27FC236}">
                <a16:creationId xmlns:a16="http://schemas.microsoft.com/office/drawing/2014/main" id="{94D90C11-98A3-40E3-B04C-A3025D6458A3}"/>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0"/>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2" name="Title 1">
            <a:extLst>
              <a:ext uri="{FF2B5EF4-FFF2-40B4-BE49-F238E27FC236}">
                <a16:creationId xmlns:a16="http://schemas.microsoft.com/office/drawing/2014/main" id="{DD044242-597D-CEFD-4231-CDD85101E3A4}"/>
              </a:ext>
            </a:extLst>
          </p:cNvPr>
          <p:cNvSpPr>
            <a:spLocks noGrp="1"/>
          </p:cNvSpPr>
          <p:nvPr>
            <p:ph type="title"/>
          </p:nvPr>
        </p:nvSpPr>
        <p:spPr>
          <a:xfrm>
            <a:off x="797712" y="843843"/>
            <a:ext cx="2736909" cy="4391640"/>
          </a:xfrm>
        </p:spPr>
        <p:txBody>
          <a:bodyPr anchor="ctr">
            <a:normAutofit/>
          </a:bodyPr>
          <a:lstStyle/>
          <a:p>
            <a:r>
              <a:rPr lang="en-US" dirty="0">
                <a:solidFill>
                  <a:schemeClr val="tx1"/>
                </a:solidFill>
              </a:rPr>
              <a:t>And Peter responded:</a:t>
            </a:r>
            <a:br>
              <a:rPr lang="en-US" dirty="0">
                <a:solidFill>
                  <a:schemeClr val="tx1"/>
                </a:solidFill>
              </a:rPr>
            </a:br>
            <a:br>
              <a:rPr lang="en-US" dirty="0">
                <a:solidFill>
                  <a:schemeClr val="tx1"/>
                </a:solidFill>
              </a:rPr>
            </a:br>
            <a:br>
              <a:rPr lang="en-US" dirty="0">
                <a:solidFill>
                  <a:schemeClr val="tx1"/>
                </a:solidFill>
              </a:rPr>
            </a:br>
            <a:br>
              <a:rPr lang="en-US" dirty="0">
                <a:solidFill>
                  <a:schemeClr val="tx1"/>
                </a:solidFill>
              </a:rPr>
            </a:br>
            <a:endParaRPr lang="en-US" dirty="0">
              <a:solidFill>
                <a:schemeClr val="tx1"/>
              </a:solidFill>
            </a:endParaRPr>
          </a:p>
        </p:txBody>
      </p:sp>
      <p:sp>
        <p:nvSpPr>
          <p:cNvPr id="12" name="Rectangle 11">
            <a:extLst>
              <a:ext uri="{FF2B5EF4-FFF2-40B4-BE49-F238E27FC236}">
                <a16:creationId xmlns:a16="http://schemas.microsoft.com/office/drawing/2014/main" id="{A3B28FB1-97C9-4A9E-A45B-356508C2C38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 name="Content Placeholder 2">
            <a:extLst>
              <a:ext uri="{FF2B5EF4-FFF2-40B4-BE49-F238E27FC236}">
                <a16:creationId xmlns:a16="http://schemas.microsoft.com/office/drawing/2014/main" id="{9EC826CF-60DF-A547-1E66-79E93F2D1292}"/>
              </a:ext>
            </a:extLst>
          </p:cNvPr>
          <p:cNvSpPr>
            <a:spLocks noGrp="1"/>
          </p:cNvSpPr>
          <p:nvPr>
            <p:ph idx="1"/>
          </p:nvPr>
        </p:nvSpPr>
        <p:spPr>
          <a:xfrm>
            <a:off x="3750392" y="951470"/>
            <a:ext cx="7588991" cy="5115698"/>
          </a:xfrm>
        </p:spPr>
        <p:txBody>
          <a:bodyPr>
            <a:noAutofit/>
          </a:bodyPr>
          <a:lstStyle/>
          <a:p>
            <a:pPr marL="0" indent="0">
              <a:buNone/>
            </a:pPr>
            <a:r>
              <a:rPr lang="en-US" sz="3200" dirty="0">
                <a:solidFill>
                  <a:schemeClr val="tx1"/>
                </a:solidFill>
              </a:rPr>
              <a:t>“Surely no one can stand in the way of their being baptized with water. They have received the Holy Spirit just as we have.”</a:t>
            </a:r>
          </a:p>
          <a:p>
            <a:pPr marL="0" indent="0">
              <a:buNone/>
            </a:pPr>
            <a:endParaRPr lang="en-US" sz="3200" dirty="0">
              <a:solidFill>
                <a:schemeClr val="tx1"/>
              </a:solidFill>
            </a:endParaRPr>
          </a:p>
          <a:p>
            <a:pPr marL="0" indent="0">
              <a:buNone/>
            </a:pPr>
            <a:r>
              <a:rPr lang="en-US" sz="3200" dirty="0">
                <a:solidFill>
                  <a:schemeClr val="tx1"/>
                </a:solidFill>
              </a:rPr>
              <a:t>So Peter ordered that they be baptized in the name of Jesus Christ. Then they asked Peter to stay with them a few days.</a:t>
            </a:r>
          </a:p>
        </p:txBody>
      </p:sp>
    </p:spTree>
    <p:extLst>
      <p:ext uri="{BB962C8B-B14F-4D97-AF65-F5344CB8AC3E}">
        <p14:creationId xmlns:p14="http://schemas.microsoft.com/office/powerpoint/2010/main" val="734781440"/>
      </p:ext>
    </p:extLst>
  </p:cSld>
  <p:clrMapOvr>
    <a:overrideClrMapping bg1="dk1" tx1="lt1" bg2="dk2" tx2="lt2" accent1="accent1" accent2="accent2" accent3="accent3" accent4="accent4" accent5="accent5" accent6="accent6" hlink="hlink" folHlink="folHlink"/>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 name="Rectangle 7">
            <a:extLst>
              <a:ext uri="{FF2B5EF4-FFF2-40B4-BE49-F238E27FC236}">
                <a16:creationId xmlns:a16="http://schemas.microsoft.com/office/drawing/2014/main" id="{FB3EF4D6-026A-4D52-B916-967329EE3FFE}"/>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solidFill>
            <a:srgbClr val="26262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5">
            <a:extLst>
              <a:ext uri="{FF2B5EF4-FFF2-40B4-BE49-F238E27FC236}">
                <a16:creationId xmlns:a16="http://schemas.microsoft.com/office/drawing/2014/main" id="{4DB4846F-6AA5-4DB3-9581-D95F22BD566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txBody>
          <a:bodyPr/>
          <a:lstStyle/>
          <a:p>
            <a:endParaRPr lang="en-US" dirty="0"/>
          </a:p>
        </p:txBody>
      </p:sp>
      <p:sp>
        <p:nvSpPr>
          <p:cNvPr id="12" name="Freeform: Shape 11">
            <a:extLst>
              <a:ext uri="{FF2B5EF4-FFF2-40B4-BE49-F238E27FC236}">
                <a16:creationId xmlns:a16="http://schemas.microsoft.com/office/drawing/2014/main" id="{D54EC22E-2292-4292-A80B-E81DF64BFB26}"/>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1780041"/>
            <a:ext cx="12192000" cy="5077959"/>
          </a:xfrm>
          <a:custGeom>
            <a:avLst/>
            <a:gdLst>
              <a:gd name="connsiteX0" fmla="*/ 12192000 w 12192000"/>
              <a:gd name="connsiteY0" fmla="*/ 0 h 5077959"/>
              <a:gd name="connsiteX1" fmla="*/ 12192000 w 12192000"/>
              <a:gd name="connsiteY1" fmla="*/ 1972152 h 5077959"/>
              <a:gd name="connsiteX2" fmla="*/ 12192000 w 12192000"/>
              <a:gd name="connsiteY2" fmla="*/ 2361342 h 5077959"/>
              <a:gd name="connsiteX3" fmla="*/ 12192000 w 12192000"/>
              <a:gd name="connsiteY3" fmla="*/ 5077959 h 5077959"/>
              <a:gd name="connsiteX4" fmla="*/ 0 w 12192000"/>
              <a:gd name="connsiteY4" fmla="*/ 5077959 h 5077959"/>
              <a:gd name="connsiteX5" fmla="*/ 0 w 12192000"/>
              <a:gd name="connsiteY5" fmla="*/ 2361342 h 5077959"/>
              <a:gd name="connsiteX6" fmla="*/ 0 w 12192000"/>
              <a:gd name="connsiteY6" fmla="*/ 1972152 h 5077959"/>
              <a:gd name="connsiteX7" fmla="*/ 0 w 12192000"/>
              <a:gd name="connsiteY7" fmla="*/ 12515 h 5077959"/>
              <a:gd name="connsiteX8" fmla="*/ 108623 w 12192000"/>
              <a:gd name="connsiteY8" fmla="*/ 29540 h 5077959"/>
              <a:gd name="connsiteX9" fmla="*/ 300195 w 12192000"/>
              <a:gd name="connsiteY9" fmla="*/ 56163 h 5077959"/>
              <a:gd name="connsiteX10" fmla="*/ 527528 w 12192000"/>
              <a:gd name="connsiteY10" fmla="*/ 88041 h 5077959"/>
              <a:gd name="connsiteX11" fmla="*/ 779127 w 12192000"/>
              <a:gd name="connsiteY11" fmla="*/ 121671 h 5077959"/>
              <a:gd name="connsiteX12" fmla="*/ 1062654 w 12192000"/>
              <a:gd name="connsiteY12" fmla="*/ 157052 h 5077959"/>
              <a:gd name="connsiteX13" fmla="*/ 1371726 w 12192000"/>
              <a:gd name="connsiteY13" fmla="*/ 194535 h 5077959"/>
              <a:gd name="connsiteX14" fmla="*/ 1707616 w 12192000"/>
              <a:gd name="connsiteY14" fmla="*/ 232018 h 5077959"/>
              <a:gd name="connsiteX15" fmla="*/ 2065219 w 12192000"/>
              <a:gd name="connsiteY15" fmla="*/ 270201 h 5077959"/>
              <a:gd name="connsiteX16" fmla="*/ 2450918 w 12192000"/>
              <a:gd name="connsiteY16" fmla="*/ 305583 h 5077959"/>
              <a:gd name="connsiteX17" fmla="*/ 2854496 w 12192000"/>
              <a:gd name="connsiteY17" fmla="*/ 339562 h 5077959"/>
              <a:gd name="connsiteX18" fmla="*/ 3281065 w 12192000"/>
              <a:gd name="connsiteY18" fmla="*/ 370390 h 5077959"/>
              <a:gd name="connsiteX19" fmla="*/ 3725514 w 12192000"/>
              <a:gd name="connsiteY19" fmla="*/ 399815 h 5077959"/>
              <a:gd name="connsiteX20" fmla="*/ 4189119 w 12192000"/>
              <a:gd name="connsiteY20" fmla="*/ 427490 h 5077959"/>
              <a:gd name="connsiteX21" fmla="*/ 4426671 w 12192000"/>
              <a:gd name="connsiteY21" fmla="*/ 437298 h 5077959"/>
              <a:gd name="connsiteX22" fmla="*/ 4669330 w 12192000"/>
              <a:gd name="connsiteY22" fmla="*/ 448158 h 5077959"/>
              <a:gd name="connsiteX23" fmla="*/ 4915819 w 12192000"/>
              <a:gd name="connsiteY23" fmla="*/ 458317 h 5077959"/>
              <a:gd name="connsiteX24" fmla="*/ 5163586 w 12192000"/>
              <a:gd name="connsiteY24" fmla="*/ 464973 h 5077959"/>
              <a:gd name="connsiteX25" fmla="*/ 5416461 w 12192000"/>
              <a:gd name="connsiteY25" fmla="*/ 470928 h 5077959"/>
              <a:gd name="connsiteX26" fmla="*/ 5671892 w 12192000"/>
              <a:gd name="connsiteY26" fmla="*/ 477234 h 5077959"/>
              <a:gd name="connsiteX27" fmla="*/ 5932430 w 12192000"/>
              <a:gd name="connsiteY27" fmla="*/ 481437 h 5077959"/>
              <a:gd name="connsiteX28" fmla="*/ 6195523 w 12192000"/>
              <a:gd name="connsiteY28" fmla="*/ 481437 h 5077959"/>
              <a:gd name="connsiteX29" fmla="*/ 6461170 w 12192000"/>
              <a:gd name="connsiteY29" fmla="*/ 483539 h 5077959"/>
              <a:gd name="connsiteX30" fmla="*/ 6729372 w 12192000"/>
              <a:gd name="connsiteY30" fmla="*/ 481437 h 5077959"/>
              <a:gd name="connsiteX31" fmla="*/ 7001406 w 12192000"/>
              <a:gd name="connsiteY31" fmla="*/ 477234 h 5077959"/>
              <a:gd name="connsiteX32" fmla="*/ 7273439 w 12192000"/>
              <a:gd name="connsiteY32" fmla="*/ 473380 h 5077959"/>
              <a:gd name="connsiteX33" fmla="*/ 7549303 w 12192000"/>
              <a:gd name="connsiteY33" fmla="*/ 464973 h 5077959"/>
              <a:gd name="connsiteX34" fmla="*/ 7827722 w 12192000"/>
              <a:gd name="connsiteY34" fmla="*/ 456215 h 5077959"/>
              <a:gd name="connsiteX35" fmla="*/ 8106140 w 12192000"/>
              <a:gd name="connsiteY35" fmla="*/ 446056 h 5077959"/>
              <a:gd name="connsiteX36" fmla="*/ 8387114 w 12192000"/>
              <a:gd name="connsiteY36" fmla="*/ 431694 h 5077959"/>
              <a:gd name="connsiteX37" fmla="*/ 8670640 w 12192000"/>
              <a:gd name="connsiteY37" fmla="*/ 414528 h 5077959"/>
              <a:gd name="connsiteX38" fmla="*/ 8955446 w 12192000"/>
              <a:gd name="connsiteY38" fmla="*/ 398064 h 5077959"/>
              <a:gd name="connsiteX39" fmla="*/ 9240250 w 12192000"/>
              <a:gd name="connsiteY39" fmla="*/ 377045 h 5077959"/>
              <a:gd name="connsiteX40" fmla="*/ 9528886 w 12192000"/>
              <a:gd name="connsiteY40" fmla="*/ 351823 h 5077959"/>
              <a:gd name="connsiteX41" fmla="*/ 9813691 w 12192000"/>
              <a:gd name="connsiteY41" fmla="*/ 326601 h 5077959"/>
              <a:gd name="connsiteX42" fmla="*/ 10103603 w 12192000"/>
              <a:gd name="connsiteY42" fmla="*/ 297525 h 5077959"/>
              <a:gd name="connsiteX43" fmla="*/ 10394794 w 12192000"/>
              <a:gd name="connsiteY43" fmla="*/ 265647 h 5077959"/>
              <a:gd name="connsiteX44" fmla="*/ 10682153 w 12192000"/>
              <a:gd name="connsiteY44" fmla="*/ 232018 h 5077959"/>
              <a:gd name="connsiteX45" fmla="*/ 10973344 w 12192000"/>
              <a:gd name="connsiteY45" fmla="*/ 192783 h 5077959"/>
              <a:gd name="connsiteX46" fmla="*/ 11263257 w 12192000"/>
              <a:gd name="connsiteY46" fmla="*/ 150746 h 5077959"/>
              <a:gd name="connsiteX47" fmla="*/ 11554448 w 12192000"/>
              <a:gd name="connsiteY47" fmla="*/ 109060 h 5077959"/>
              <a:gd name="connsiteX48" fmla="*/ 11844360 w 12192000"/>
              <a:gd name="connsiteY48" fmla="*/ 60367 h 5077959"/>
              <a:gd name="connsiteX49" fmla="*/ 12132996 w 12192000"/>
              <a:gd name="connsiteY49" fmla="*/ 10623 h 507795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Lst>
            <a:rect l="l" t="t" r="r" b="b"/>
            <a:pathLst>
              <a:path w="12192000" h="5077959">
                <a:moveTo>
                  <a:pt x="12192000" y="0"/>
                </a:moveTo>
                <a:lnTo>
                  <a:pt x="12192000" y="1972152"/>
                </a:lnTo>
                <a:lnTo>
                  <a:pt x="12192000" y="2361342"/>
                </a:lnTo>
                <a:lnTo>
                  <a:pt x="12192000" y="5077959"/>
                </a:lnTo>
                <a:lnTo>
                  <a:pt x="0" y="5077959"/>
                </a:lnTo>
                <a:lnTo>
                  <a:pt x="0" y="2361342"/>
                </a:lnTo>
                <a:lnTo>
                  <a:pt x="0" y="1972152"/>
                </a:lnTo>
                <a:lnTo>
                  <a:pt x="0" y="12515"/>
                </a:lnTo>
                <a:lnTo>
                  <a:pt x="108623" y="29540"/>
                </a:lnTo>
                <a:lnTo>
                  <a:pt x="300195" y="56163"/>
                </a:lnTo>
                <a:lnTo>
                  <a:pt x="527528" y="88041"/>
                </a:lnTo>
                <a:lnTo>
                  <a:pt x="779127" y="121671"/>
                </a:lnTo>
                <a:lnTo>
                  <a:pt x="1062654" y="157052"/>
                </a:lnTo>
                <a:lnTo>
                  <a:pt x="1371726" y="194535"/>
                </a:lnTo>
                <a:lnTo>
                  <a:pt x="1707616" y="232018"/>
                </a:lnTo>
                <a:lnTo>
                  <a:pt x="2065219" y="270201"/>
                </a:lnTo>
                <a:lnTo>
                  <a:pt x="2450918" y="305583"/>
                </a:lnTo>
                <a:lnTo>
                  <a:pt x="2854496" y="339562"/>
                </a:lnTo>
                <a:lnTo>
                  <a:pt x="3281065" y="370390"/>
                </a:lnTo>
                <a:lnTo>
                  <a:pt x="3725514" y="399815"/>
                </a:lnTo>
                <a:lnTo>
                  <a:pt x="4189119" y="427490"/>
                </a:lnTo>
                <a:lnTo>
                  <a:pt x="4426671" y="437298"/>
                </a:lnTo>
                <a:lnTo>
                  <a:pt x="4669330" y="448158"/>
                </a:lnTo>
                <a:lnTo>
                  <a:pt x="4915819" y="458317"/>
                </a:lnTo>
                <a:lnTo>
                  <a:pt x="5163586" y="464973"/>
                </a:lnTo>
                <a:lnTo>
                  <a:pt x="5416461" y="470928"/>
                </a:lnTo>
                <a:lnTo>
                  <a:pt x="5671892" y="477234"/>
                </a:lnTo>
                <a:lnTo>
                  <a:pt x="5932430" y="481437"/>
                </a:lnTo>
                <a:lnTo>
                  <a:pt x="6195523" y="481437"/>
                </a:lnTo>
                <a:lnTo>
                  <a:pt x="6461170" y="483539"/>
                </a:lnTo>
                <a:lnTo>
                  <a:pt x="6729372" y="481437"/>
                </a:lnTo>
                <a:lnTo>
                  <a:pt x="7001406" y="477234"/>
                </a:lnTo>
                <a:lnTo>
                  <a:pt x="7273439" y="473380"/>
                </a:lnTo>
                <a:lnTo>
                  <a:pt x="7549303" y="464973"/>
                </a:lnTo>
                <a:lnTo>
                  <a:pt x="7827722" y="456215"/>
                </a:lnTo>
                <a:lnTo>
                  <a:pt x="8106140" y="446056"/>
                </a:lnTo>
                <a:lnTo>
                  <a:pt x="8387114" y="431694"/>
                </a:lnTo>
                <a:lnTo>
                  <a:pt x="8670640" y="414528"/>
                </a:lnTo>
                <a:lnTo>
                  <a:pt x="8955446" y="398064"/>
                </a:lnTo>
                <a:lnTo>
                  <a:pt x="9240250" y="377045"/>
                </a:lnTo>
                <a:lnTo>
                  <a:pt x="9528886" y="351823"/>
                </a:lnTo>
                <a:lnTo>
                  <a:pt x="9813691" y="326601"/>
                </a:lnTo>
                <a:lnTo>
                  <a:pt x="10103603" y="297525"/>
                </a:lnTo>
                <a:lnTo>
                  <a:pt x="10394794" y="265647"/>
                </a:lnTo>
                <a:lnTo>
                  <a:pt x="10682153" y="232018"/>
                </a:lnTo>
                <a:lnTo>
                  <a:pt x="10973344" y="192783"/>
                </a:lnTo>
                <a:lnTo>
                  <a:pt x="11263257" y="150746"/>
                </a:lnTo>
                <a:lnTo>
                  <a:pt x="11554448" y="109060"/>
                </a:lnTo>
                <a:lnTo>
                  <a:pt x="11844360" y="60367"/>
                </a:lnTo>
                <a:lnTo>
                  <a:pt x="12132996" y="10623"/>
                </a:lnTo>
                <a:close/>
              </a:path>
            </a:pathLst>
          </a:custGeom>
          <a:solidFill>
            <a:srgbClr val="FFFFFF"/>
          </a:solidFill>
          <a:ln>
            <a:noFill/>
          </a:ln>
        </p:spPr>
        <p:style>
          <a:lnRef idx="2">
            <a:schemeClr val="accent1">
              <a:shade val="50000"/>
            </a:schemeClr>
          </a:lnRef>
          <a:fillRef idx="1003">
            <a:schemeClr val="dk2"/>
          </a:fillRef>
          <a:effectRef idx="0">
            <a:schemeClr val="accent1"/>
          </a:effectRef>
          <a:fontRef idx="minor">
            <a:schemeClr val="lt1"/>
          </a:fontRef>
        </p:style>
        <p:txBody>
          <a:bodyPr wrap="square" rtlCol="0" anchor="ctr">
            <a:noAutofit/>
          </a:bodyPr>
          <a:lstStyle/>
          <a:p>
            <a:pPr algn="ctr"/>
            <a:endParaRPr lang="en-US"/>
          </a:p>
        </p:txBody>
      </p:sp>
      <p:sp>
        <p:nvSpPr>
          <p:cNvPr id="14" name="Rectangle 13">
            <a:extLst>
              <a:ext uri="{FF2B5EF4-FFF2-40B4-BE49-F238E27FC236}">
                <a16:creationId xmlns:a16="http://schemas.microsoft.com/office/drawing/2014/main" id="{CC1C7165-8A3A-44EB-88D0-4EFA36A004E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16" name="Freeform 5">
            <a:extLst>
              <a:ext uri="{FF2B5EF4-FFF2-40B4-BE49-F238E27FC236}">
                <a16:creationId xmlns:a16="http://schemas.microsoft.com/office/drawing/2014/main" id="{A1081473-BB93-49A4-B605-4E20537397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accent1"/>
          </a:solidFill>
          <a:ln>
            <a:noFill/>
          </a:ln>
        </p:spPr>
      </p:sp>
      <p:sp>
        <p:nvSpPr>
          <p:cNvPr id="2" name="Title 1">
            <a:extLst>
              <a:ext uri="{FF2B5EF4-FFF2-40B4-BE49-F238E27FC236}">
                <a16:creationId xmlns:a16="http://schemas.microsoft.com/office/drawing/2014/main" id="{2AC3009C-467D-40B3-CCC6-CD2F262488C7}"/>
              </a:ext>
            </a:extLst>
          </p:cNvPr>
          <p:cNvSpPr>
            <a:spLocks noGrp="1"/>
          </p:cNvSpPr>
          <p:nvPr>
            <p:ph type="title"/>
          </p:nvPr>
        </p:nvSpPr>
        <p:spPr>
          <a:xfrm>
            <a:off x="1683171" y="838200"/>
            <a:ext cx="8825659" cy="977902"/>
          </a:xfrm>
        </p:spPr>
        <p:txBody>
          <a:bodyPr>
            <a:normAutofit/>
          </a:bodyPr>
          <a:lstStyle/>
          <a:p>
            <a:pPr algn="ctr"/>
            <a:r>
              <a:rPr lang="en-US" dirty="0">
                <a:solidFill>
                  <a:srgbClr val="EBEBEB"/>
                </a:solidFill>
              </a:rPr>
              <a:t>What do we see?</a:t>
            </a:r>
          </a:p>
        </p:txBody>
      </p:sp>
      <p:sp>
        <p:nvSpPr>
          <p:cNvPr id="3" name="Content Placeholder 2">
            <a:extLst>
              <a:ext uri="{FF2B5EF4-FFF2-40B4-BE49-F238E27FC236}">
                <a16:creationId xmlns:a16="http://schemas.microsoft.com/office/drawing/2014/main" id="{B1880E29-56F8-2454-49A9-70CED298BCCF}"/>
              </a:ext>
            </a:extLst>
          </p:cNvPr>
          <p:cNvSpPr>
            <a:spLocks noGrp="1"/>
          </p:cNvSpPr>
          <p:nvPr>
            <p:ph idx="1"/>
          </p:nvPr>
        </p:nvSpPr>
        <p:spPr>
          <a:xfrm>
            <a:off x="739346" y="2302182"/>
            <a:ext cx="10713308" cy="4086261"/>
          </a:xfrm>
        </p:spPr>
        <p:txBody>
          <a:bodyPr>
            <a:normAutofit fontScale="92500" lnSpcReduction="20000"/>
          </a:bodyPr>
          <a:lstStyle/>
          <a:p>
            <a:r>
              <a:rPr lang="en-US" sz="2800" dirty="0">
                <a:solidFill>
                  <a:srgbClr val="404040"/>
                </a:solidFill>
              </a:rPr>
              <a:t>God will bless the contrite (humble &amp; hungry) heart who seeks Him</a:t>
            </a:r>
          </a:p>
          <a:p>
            <a:endParaRPr lang="en-US" sz="2800" dirty="0">
              <a:solidFill>
                <a:srgbClr val="404040"/>
              </a:solidFill>
            </a:endParaRPr>
          </a:p>
          <a:p>
            <a:r>
              <a:rPr lang="en-US" sz="2800" dirty="0">
                <a:solidFill>
                  <a:srgbClr val="404040"/>
                </a:solidFill>
              </a:rPr>
              <a:t>Peter was unwilling – yet yielded and served</a:t>
            </a:r>
          </a:p>
          <a:p>
            <a:endParaRPr lang="en-US" sz="2800" dirty="0">
              <a:solidFill>
                <a:srgbClr val="404040"/>
              </a:solidFill>
            </a:endParaRPr>
          </a:p>
          <a:p>
            <a:r>
              <a:rPr lang="en-US" sz="2800" dirty="0">
                <a:solidFill>
                  <a:srgbClr val="404040"/>
                </a:solidFill>
              </a:rPr>
              <a:t>God breaks the expected “norm”/tradition</a:t>
            </a:r>
          </a:p>
          <a:p>
            <a:endParaRPr lang="en-US" sz="2800" dirty="0">
              <a:solidFill>
                <a:srgbClr val="404040"/>
              </a:solidFill>
            </a:endParaRPr>
          </a:p>
          <a:p>
            <a:pPr marL="0" indent="0" algn="ctr">
              <a:buNone/>
            </a:pPr>
            <a:r>
              <a:rPr lang="en-US" sz="2800" dirty="0">
                <a:solidFill>
                  <a:srgbClr val="404040"/>
                </a:solidFill>
              </a:rPr>
              <a:t>Who in our community has been labeled “unclean” (no good)? </a:t>
            </a:r>
          </a:p>
          <a:p>
            <a:pPr marL="0" indent="0" algn="ctr">
              <a:buNone/>
            </a:pPr>
            <a:r>
              <a:rPr lang="en-US" sz="2800" dirty="0">
                <a:solidFill>
                  <a:srgbClr val="404040"/>
                </a:solidFill>
              </a:rPr>
              <a:t>Who is God sending us to?</a:t>
            </a:r>
          </a:p>
          <a:p>
            <a:endParaRPr lang="en-US" sz="2800" dirty="0">
              <a:solidFill>
                <a:srgbClr val="404040"/>
              </a:solidFill>
            </a:endParaRPr>
          </a:p>
        </p:txBody>
      </p:sp>
    </p:spTree>
    <p:extLst>
      <p:ext uri="{BB962C8B-B14F-4D97-AF65-F5344CB8AC3E}">
        <p14:creationId xmlns:p14="http://schemas.microsoft.com/office/powerpoint/2010/main" val="134762868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sp>
        <p:nvSpPr>
          <p:cNvPr id="16" name="Title 15">
            <a:extLst>
              <a:ext uri="{FF2B5EF4-FFF2-40B4-BE49-F238E27FC236}">
                <a16:creationId xmlns:a16="http://schemas.microsoft.com/office/drawing/2014/main" id="{AD2FA576-F492-1BB0-F3ED-B2691284B4D0}"/>
              </a:ext>
            </a:extLst>
          </p:cNvPr>
          <p:cNvSpPr>
            <a:spLocks noGrp="1"/>
          </p:cNvSpPr>
          <p:nvPr>
            <p:ph type="title"/>
          </p:nvPr>
        </p:nvSpPr>
        <p:spPr/>
        <p:txBody>
          <a:bodyPr/>
          <a:lstStyle/>
          <a:p>
            <a:pPr algn="ctr"/>
            <a:r>
              <a:rPr lang="en-US" dirty="0">
                <a:solidFill>
                  <a:schemeClr val="tx1"/>
                </a:solidFill>
              </a:rPr>
              <a:t>Meet Cornelius – Acts 10: 1- 8</a:t>
            </a:r>
          </a:p>
        </p:txBody>
      </p:sp>
      <p:pic>
        <p:nvPicPr>
          <p:cNvPr id="19" name="Content Placeholder 18">
            <a:extLst>
              <a:ext uri="{FF2B5EF4-FFF2-40B4-BE49-F238E27FC236}">
                <a16:creationId xmlns:a16="http://schemas.microsoft.com/office/drawing/2014/main" id="{E05131EE-557A-ED86-A463-8237E8883029}"/>
              </a:ext>
            </a:extLst>
          </p:cNvPr>
          <p:cNvPicPr>
            <a:picLocks noGrp="1" noChangeAspect="1"/>
          </p:cNvPicPr>
          <p:nvPr>
            <p:ph sz="half" idx="1"/>
          </p:nvPr>
        </p:nvPicPr>
        <p:blipFill>
          <a:blip r:embed="rId3"/>
          <a:stretch>
            <a:fillRect/>
          </a:stretch>
        </p:blipFill>
        <p:spPr>
          <a:xfrm rot="21355097">
            <a:off x="408523" y="3205645"/>
            <a:ext cx="4052266" cy="3098800"/>
          </a:xfrm>
        </p:spPr>
      </p:pic>
      <p:sp>
        <p:nvSpPr>
          <p:cNvPr id="18" name="Content Placeholder 17">
            <a:extLst>
              <a:ext uri="{FF2B5EF4-FFF2-40B4-BE49-F238E27FC236}">
                <a16:creationId xmlns:a16="http://schemas.microsoft.com/office/drawing/2014/main" id="{DC3C11D9-68C6-9890-8C51-438BFC26CB0A}"/>
              </a:ext>
            </a:extLst>
          </p:cNvPr>
          <p:cNvSpPr>
            <a:spLocks noGrp="1"/>
          </p:cNvSpPr>
          <p:nvPr>
            <p:ph sz="half" idx="2"/>
          </p:nvPr>
        </p:nvSpPr>
        <p:spPr>
          <a:xfrm>
            <a:off x="4565935" y="2557849"/>
            <a:ext cx="7322688" cy="4158293"/>
          </a:xfrm>
        </p:spPr>
        <p:txBody>
          <a:bodyPr>
            <a:normAutofit lnSpcReduction="10000"/>
          </a:bodyPr>
          <a:lstStyle/>
          <a:p>
            <a:r>
              <a:rPr lang="en-US" sz="2800" dirty="0"/>
              <a:t>Caesarea: the town where the Roman governor of all of Judea lived</a:t>
            </a:r>
          </a:p>
          <a:p>
            <a:r>
              <a:rPr lang="en-US" sz="2800" dirty="0"/>
              <a:t>Centurion: Captain of 100 men – possibly guarding the Governor – Italian Regiment</a:t>
            </a:r>
          </a:p>
          <a:p>
            <a:r>
              <a:rPr lang="en-US" sz="2800" dirty="0"/>
              <a:t> He and all his family were devout worshippers of God, prayed constantly, and gave to the poor</a:t>
            </a:r>
          </a:p>
          <a:p>
            <a:r>
              <a:rPr lang="en-US" sz="2800" dirty="0"/>
              <a:t>An angel spoke to him…</a:t>
            </a:r>
          </a:p>
        </p:txBody>
      </p:sp>
    </p:spTree>
    <p:extLst>
      <p:ext uri="{BB962C8B-B14F-4D97-AF65-F5344CB8AC3E}">
        <p14:creationId xmlns:p14="http://schemas.microsoft.com/office/powerpoint/2010/main" val="3566847228"/>
      </p:ext>
    </p:extLst>
  </p:cSld>
  <p:clrMapOvr>
    <a:overrideClrMapping bg1="dk1" tx1="lt1" bg2="dk2" tx2="lt2" accent1="accent1" accent2="accent2" accent3="accent3" accent4="accent4" accent5="accent5" accent6="accent6" hlink="hlink" folHlink="folHlink"/>
  </p:clrMapOvr>
</p:sld>
</file>

<file path=ppt/slides/slide3.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7539" y="467397"/>
            <a:ext cx="695829" cy="5919116"/>
          </a:xfrm>
          <a:prstGeom prst="rect">
            <a:avLst/>
          </a:prstGeom>
          <a:solidFill>
            <a:srgbClr val="0D0D0D"/>
          </a:solidFill>
          <a:ln>
            <a:noFill/>
          </a:ln>
          <a:effectLst/>
        </p:spPr>
        <p:style>
          <a:lnRef idx="1">
            <a:schemeClr val="accent1"/>
          </a:lnRef>
          <a:fillRef idx="3">
            <a:schemeClr val="accent1"/>
          </a:fillRef>
          <a:effectRef idx="2">
            <a:schemeClr val="accent1"/>
          </a:effectRef>
          <a:fontRef idx="minor">
            <a:schemeClr val="lt1"/>
          </a:fontRef>
        </p:style>
      </p:sp>
      <p:grpSp>
        <p:nvGrpSpPr>
          <p:cNvPr id="15" name="Group 14">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a:solidFill>
            <a:srgbClr val="FFFFFF"/>
          </a:solidFill>
        </p:grpSpPr>
        <p:sp>
          <p:nvSpPr>
            <p:cNvPr id="16" name="Rectangle 15">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6" name="Content Placeholder 5">
            <a:extLst>
              <a:ext uri="{FF2B5EF4-FFF2-40B4-BE49-F238E27FC236}">
                <a16:creationId xmlns:a16="http://schemas.microsoft.com/office/drawing/2014/main" id="{80A3DBC4-F8B8-E75D-02C5-C0A968D57A2D}"/>
              </a:ext>
            </a:extLst>
          </p:cNvPr>
          <p:cNvSpPr>
            <a:spLocks noGrp="1"/>
          </p:cNvSpPr>
          <p:nvPr>
            <p:ph idx="1"/>
          </p:nvPr>
        </p:nvSpPr>
        <p:spPr>
          <a:xfrm>
            <a:off x="1154954" y="976185"/>
            <a:ext cx="9383953" cy="4833678"/>
          </a:xfrm>
        </p:spPr>
        <p:txBody>
          <a:bodyPr anchor="t">
            <a:normAutofit/>
          </a:bodyPr>
          <a:lstStyle/>
          <a:p>
            <a:pPr marL="0" indent="0">
              <a:buNone/>
            </a:pPr>
            <a:r>
              <a:rPr lang="en-US" sz="2800" dirty="0">
                <a:solidFill>
                  <a:schemeClr val="tx1"/>
                </a:solidFill>
              </a:rPr>
              <a:t>V4 “Your prayers and gifts to the poor have come up as a memorial offering to God”…</a:t>
            </a:r>
          </a:p>
          <a:p>
            <a:pPr marL="0" indent="0">
              <a:buNone/>
            </a:pPr>
            <a:endParaRPr lang="en-US" sz="2800" dirty="0">
              <a:solidFill>
                <a:schemeClr val="tx1"/>
              </a:solidFill>
            </a:endParaRPr>
          </a:p>
          <a:p>
            <a:pPr marL="0" indent="0">
              <a:buNone/>
            </a:pPr>
            <a:r>
              <a:rPr lang="en-US" sz="2800" b="1" dirty="0">
                <a:solidFill>
                  <a:schemeClr val="tx1"/>
                </a:solidFill>
              </a:rPr>
              <a:t>Memorial Offering</a:t>
            </a:r>
            <a:r>
              <a:rPr lang="en-US" sz="2800" dirty="0">
                <a:solidFill>
                  <a:schemeClr val="tx1"/>
                </a:solidFill>
              </a:rPr>
              <a:t>: Leviticus 2:2, “The priest would take a handful of the flour and oil, together with all the frankincense, and burn this as a memorial portion on the altar, an offering made by fire, a pleasing aroma to the Lord.”</a:t>
            </a:r>
          </a:p>
          <a:p>
            <a:pPr marL="0" indent="0">
              <a:buNone/>
            </a:pPr>
            <a:r>
              <a:rPr lang="en-US" sz="2800" dirty="0">
                <a:solidFill>
                  <a:schemeClr val="tx1"/>
                </a:solidFill>
              </a:rPr>
              <a:t>“a pleasing sweet and soothing offering…”</a:t>
            </a:r>
          </a:p>
        </p:txBody>
      </p:sp>
    </p:spTree>
    <p:extLst>
      <p:ext uri="{BB962C8B-B14F-4D97-AF65-F5344CB8AC3E}">
        <p14:creationId xmlns:p14="http://schemas.microsoft.com/office/powerpoint/2010/main" val="2594115557"/>
      </p:ext>
    </p:extLst>
  </p:cSld>
  <p:clrMapOvr>
    <a:overrideClrMapping bg1="dk1" tx1="lt1" bg2="dk2" tx2="lt2" accent1="accent1" accent2="accent2" accent3="accent3" accent4="accent4" accent5="accent5" accent6="accent6" hlink="hlink" folHlink="folHlink"/>
  </p:clrMapOvr>
</p:sld>
</file>

<file path=ppt/slides/slide4.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3" name="Group 12">
            <a:extLst>
              <a:ext uri="{FF2B5EF4-FFF2-40B4-BE49-F238E27FC236}">
                <a16:creationId xmlns:a16="http://schemas.microsoft.com/office/drawing/2014/main" id="{FAEF28A3-012D-4640-B8B8-1EF6EAF7233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4" name="Rectangle 13">
              <a:extLst>
                <a:ext uri="{FF2B5EF4-FFF2-40B4-BE49-F238E27FC236}">
                  <a16:creationId xmlns:a16="http://schemas.microsoft.com/office/drawing/2014/main" id="{F3B2F1C2-14D3-4A53-B329-323795BCFD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5" name="Oval 14">
              <a:extLst>
                <a:ext uri="{FF2B5EF4-FFF2-40B4-BE49-F238E27FC236}">
                  <a16:creationId xmlns:a16="http://schemas.microsoft.com/office/drawing/2014/main" id="{194E879E-1515-4211-8F1B-B68A92B2C2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6" name="Oval 15">
              <a:extLst>
                <a:ext uri="{FF2B5EF4-FFF2-40B4-BE49-F238E27FC236}">
                  <a16:creationId xmlns:a16="http://schemas.microsoft.com/office/drawing/2014/main" id="{F7137E7D-1F4E-498A-97D1-0E1FE6FC6F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7" name="Oval 16">
              <a:extLst>
                <a:ext uri="{FF2B5EF4-FFF2-40B4-BE49-F238E27FC236}">
                  <a16:creationId xmlns:a16="http://schemas.microsoft.com/office/drawing/2014/main" id="{91375183-B6E5-43E0-B28F-39EC908385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a:extLst>
                <a:ext uri="{FF2B5EF4-FFF2-40B4-BE49-F238E27FC236}">
                  <a16:creationId xmlns:a16="http://schemas.microsoft.com/office/drawing/2014/main" id="{267F36BD-A8AF-4304-A662-1007CC1748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a:extLst>
                <a:ext uri="{FF2B5EF4-FFF2-40B4-BE49-F238E27FC236}">
                  <a16:creationId xmlns:a16="http://schemas.microsoft.com/office/drawing/2014/main" id="{15D9095F-2809-4A90-A032-250AC21C3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Freeform 5">
              <a:extLst>
                <a:ext uri="{FF2B5EF4-FFF2-40B4-BE49-F238E27FC236}">
                  <a16:creationId xmlns:a16="http://schemas.microsoft.com/office/drawing/2014/main" id="{9027D7BF-C282-4477-A406-245C3F2652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1" name="Freeform 5">
              <a:extLst>
                <a:ext uri="{FF2B5EF4-FFF2-40B4-BE49-F238E27FC236}">
                  <a16:creationId xmlns:a16="http://schemas.microsoft.com/office/drawing/2014/main" id="{AC3C43D8-426E-472E-A8E8-C41BF7A876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2" name="Freeform 5">
              <a:extLst>
                <a:ext uri="{FF2B5EF4-FFF2-40B4-BE49-F238E27FC236}">
                  <a16:creationId xmlns:a16="http://schemas.microsoft.com/office/drawing/2014/main" id="{52DCAE0E-B8DE-4C42-A48F-FA0C8345AC9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4" name="Rectangle 23">
            <a:extLst>
              <a:ext uri="{FF2B5EF4-FFF2-40B4-BE49-F238E27FC236}">
                <a16:creationId xmlns:a16="http://schemas.microsoft.com/office/drawing/2014/main" id="{59647F54-801D-44AB-8284-EDDFF77631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6" name="Rectangle 25">
            <a:extLst>
              <a:ext uri="{FF2B5EF4-FFF2-40B4-BE49-F238E27FC236}">
                <a16:creationId xmlns:a16="http://schemas.microsoft.com/office/drawing/2014/main" id="{89EA2611-DCBA-4E97-A2B2-9A466E76B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dk2"/>
          </a:fillRef>
          <a:effectRef idx="0">
            <a:schemeClr val="accent1"/>
          </a:effectRef>
          <a:fontRef idx="minor">
            <a:schemeClr val="lt1"/>
          </a:fontRef>
        </p:style>
      </p:sp>
      <p:sp>
        <p:nvSpPr>
          <p:cNvPr id="28" name="Freeform 5">
            <a:extLst>
              <a:ext uri="{FF2B5EF4-FFF2-40B4-BE49-F238E27FC236}">
                <a16:creationId xmlns:a16="http://schemas.microsoft.com/office/drawing/2014/main" id="{BBC615D1-6E12-40EF-915B-316CFDB55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794"/>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30" name="Freeform 5">
            <a:extLst>
              <a:ext uri="{FF2B5EF4-FFF2-40B4-BE49-F238E27FC236}">
                <a16:creationId xmlns:a16="http://schemas.microsoft.com/office/drawing/2014/main" id="{B9797D36-DE1E-47CD-881A-6C1F582826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537676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p:spPr>
      </p:sp>
      <p:pic>
        <p:nvPicPr>
          <p:cNvPr id="8" name="Content Placeholder 7" descr="A person in a garment holding a helmet&#10;&#10;Description automatically generated">
            <a:extLst>
              <a:ext uri="{FF2B5EF4-FFF2-40B4-BE49-F238E27FC236}">
                <a16:creationId xmlns:a16="http://schemas.microsoft.com/office/drawing/2014/main" id="{88430B88-C696-5124-5E00-A7288E61AAE8}"/>
              </a:ext>
            </a:extLst>
          </p:cNvPr>
          <p:cNvPicPr>
            <a:picLocks noGrp="1" noChangeAspect="1"/>
          </p:cNvPicPr>
          <p:nvPr>
            <p:ph sz="half" idx="1"/>
          </p:nvPr>
        </p:nvPicPr>
        <p:blipFill rotWithShape="1">
          <a:blip r:embed="rId3"/>
          <a:srcRect t="6099" r="1" b="9215"/>
          <a:stretch/>
        </p:blipFill>
        <p:spPr>
          <a:xfrm>
            <a:off x="6774511" y="480060"/>
            <a:ext cx="4929808" cy="5897880"/>
          </a:xfrm>
          <a:custGeom>
            <a:avLst/>
            <a:gdLst/>
            <a:ahLst/>
            <a:cxnLst/>
            <a:rect l="l" t="t" r="r" b="b"/>
            <a:pathLst>
              <a:path w="4929808" h="5897880">
                <a:moveTo>
                  <a:pt x="104535" y="0"/>
                </a:moveTo>
                <a:lnTo>
                  <a:pt x="2751151" y="0"/>
                </a:lnTo>
                <a:lnTo>
                  <a:pt x="4769032" y="0"/>
                </a:lnTo>
                <a:lnTo>
                  <a:pt x="4929808" y="0"/>
                </a:lnTo>
                <a:lnTo>
                  <a:pt x="4929808" y="5897880"/>
                </a:lnTo>
                <a:lnTo>
                  <a:pt x="4769032" y="5897880"/>
                </a:lnTo>
                <a:lnTo>
                  <a:pt x="2751151" y="5897880"/>
                </a:lnTo>
                <a:lnTo>
                  <a:pt x="0" y="5897880"/>
                </a:lnTo>
                <a:lnTo>
                  <a:pt x="0" y="5896985"/>
                </a:lnTo>
                <a:lnTo>
                  <a:pt x="103291" y="5896985"/>
                </a:lnTo>
                <a:lnTo>
                  <a:pt x="112340" y="5838313"/>
                </a:lnTo>
                <a:lnTo>
                  <a:pt x="123631" y="5762037"/>
                </a:lnTo>
                <a:lnTo>
                  <a:pt x="135550" y="5671232"/>
                </a:lnTo>
                <a:lnTo>
                  <a:pt x="149820" y="5563476"/>
                </a:lnTo>
                <a:lnTo>
                  <a:pt x="164875" y="5444219"/>
                </a:lnTo>
                <a:lnTo>
                  <a:pt x="180714" y="5309828"/>
                </a:lnTo>
                <a:lnTo>
                  <a:pt x="197494" y="5163329"/>
                </a:lnTo>
                <a:lnTo>
                  <a:pt x="214273" y="5004117"/>
                </a:lnTo>
                <a:lnTo>
                  <a:pt x="231367" y="4834615"/>
                </a:lnTo>
                <a:lnTo>
                  <a:pt x="247205" y="4651794"/>
                </a:lnTo>
                <a:lnTo>
                  <a:pt x="262417" y="4460498"/>
                </a:lnTo>
                <a:lnTo>
                  <a:pt x="276217" y="4258305"/>
                </a:lnTo>
                <a:lnTo>
                  <a:pt x="289390" y="4047637"/>
                </a:lnTo>
                <a:lnTo>
                  <a:pt x="301779" y="3827889"/>
                </a:lnTo>
                <a:lnTo>
                  <a:pt x="306170" y="3715291"/>
                </a:lnTo>
                <a:lnTo>
                  <a:pt x="311031" y="3600271"/>
                </a:lnTo>
                <a:lnTo>
                  <a:pt x="315579" y="3483435"/>
                </a:lnTo>
                <a:lnTo>
                  <a:pt x="318558" y="3365994"/>
                </a:lnTo>
                <a:lnTo>
                  <a:pt x="321224" y="3246131"/>
                </a:lnTo>
                <a:lnTo>
                  <a:pt x="324047" y="3125058"/>
                </a:lnTo>
                <a:lnTo>
                  <a:pt x="325929" y="3001563"/>
                </a:lnTo>
                <a:lnTo>
                  <a:pt x="325929" y="2876858"/>
                </a:lnTo>
                <a:lnTo>
                  <a:pt x="326870" y="2750941"/>
                </a:lnTo>
                <a:lnTo>
                  <a:pt x="325929" y="2623814"/>
                </a:lnTo>
                <a:lnTo>
                  <a:pt x="324047" y="2494871"/>
                </a:lnTo>
                <a:lnTo>
                  <a:pt x="322322" y="2365928"/>
                </a:lnTo>
                <a:lnTo>
                  <a:pt x="318558" y="2235169"/>
                </a:lnTo>
                <a:lnTo>
                  <a:pt x="314638" y="2103199"/>
                </a:lnTo>
                <a:lnTo>
                  <a:pt x="310090" y="1971229"/>
                </a:lnTo>
                <a:lnTo>
                  <a:pt x="303660" y="1838048"/>
                </a:lnTo>
                <a:lnTo>
                  <a:pt x="295976" y="1703656"/>
                </a:lnTo>
                <a:lnTo>
                  <a:pt x="288606" y="1568660"/>
                </a:lnTo>
                <a:lnTo>
                  <a:pt x="279197" y="1433663"/>
                </a:lnTo>
                <a:lnTo>
                  <a:pt x="267906" y="1296850"/>
                </a:lnTo>
                <a:lnTo>
                  <a:pt x="256615" y="1161853"/>
                </a:lnTo>
                <a:lnTo>
                  <a:pt x="243598" y="1024435"/>
                </a:lnTo>
                <a:lnTo>
                  <a:pt x="229328" y="886411"/>
                </a:lnTo>
                <a:lnTo>
                  <a:pt x="214273" y="750203"/>
                </a:lnTo>
                <a:lnTo>
                  <a:pt x="196709" y="612180"/>
                </a:lnTo>
                <a:lnTo>
                  <a:pt x="177891" y="474761"/>
                </a:lnTo>
                <a:lnTo>
                  <a:pt x="159229" y="336738"/>
                </a:lnTo>
                <a:lnTo>
                  <a:pt x="137432" y="199320"/>
                </a:lnTo>
                <a:lnTo>
                  <a:pt x="115163" y="62507"/>
                </a:lnTo>
                <a:close/>
              </a:path>
            </a:pathLst>
          </a:custGeom>
        </p:spPr>
      </p:pic>
      <p:sp>
        <p:nvSpPr>
          <p:cNvPr id="32" name="Rectangle 31">
            <a:extLst>
              <a:ext uri="{FF2B5EF4-FFF2-40B4-BE49-F238E27FC236}">
                <a16:creationId xmlns:a16="http://schemas.microsoft.com/office/drawing/2014/main" id="{4A2FAF1F-F462-46AF-A9E6-CC93C4E2C3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4" name="Oval 33">
            <a:extLst>
              <a:ext uri="{FF2B5EF4-FFF2-40B4-BE49-F238E27FC236}">
                <a16:creationId xmlns:a16="http://schemas.microsoft.com/office/drawing/2014/main" id="{7146BED8-BAE9-42C5-A3DD-7B946445D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6" name="Oval 35">
            <a:extLst>
              <a:ext uri="{FF2B5EF4-FFF2-40B4-BE49-F238E27FC236}">
                <a16:creationId xmlns:a16="http://schemas.microsoft.com/office/drawing/2014/main" id="{15765FE8-B62F-41E4-A73C-74C91A8FD9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6" name="Content Placeholder 5">
            <a:extLst>
              <a:ext uri="{FF2B5EF4-FFF2-40B4-BE49-F238E27FC236}">
                <a16:creationId xmlns:a16="http://schemas.microsoft.com/office/drawing/2014/main" id="{2F1A85BE-9476-EC2C-F4E4-695CE909F360}"/>
              </a:ext>
            </a:extLst>
          </p:cNvPr>
          <p:cNvSpPr>
            <a:spLocks noGrp="1"/>
          </p:cNvSpPr>
          <p:nvPr>
            <p:ph sz="half" idx="2"/>
          </p:nvPr>
        </p:nvSpPr>
        <p:spPr>
          <a:xfrm>
            <a:off x="639098" y="605481"/>
            <a:ext cx="6072776" cy="5624994"/>
          </a:xfrm>
        </p:spPr>
        <p:txBody>
          <a:bodyPr vert="horz" lIns="91440" tIns="45720" rIns="91440" bIns="45720" rtlCol="0" anchor="t">
            <a:normAutofit lnSpcReduction="10000"/>
          </a:bodyPr>
          <a:lstStyle/>
          <a:p>
            <a:pPr marL="0" indent="0">
              <a:buNone/>
            </a:pPr>
            <a:r>
              <a:rPr lang="en-US" sz="2800" dirty="0">
                <a:solidFill>
                  <a:srgbClr val="FFFFFF"/>
                </a:solidFill>
              </a:rPr>
              <a:t>Vv 5 &amp; 6 The angel told Cornelius to send for Peter – Peter was still in Joppa (Isaiah 66, “I will bless the humble and contrite heart…”)</a:t>
            </a:r>
          </a:p>
          <a:p>
            <a:pPr marL="0" indent="0">
              <a:buNone/>
            </a:pPr>
            <a:endParaRPr lang="en-US" sz="2800" dirty="0">
              <a:solidFill>
                <a:srgbClr val="FFFFFF"/>
              </a:solidFill>
            </a:endParaRPr>
          </a:p>
          <a:p>
            <a:pPr marL="0" indent="0">
              <a:buNone/>
            </a:pPr>
            <a:r>
              <a:rPr lang="en-US" sz="2800" dirty="0">
                <a:solidFill>
                  <a:srgbClr val="FFFFFF"/>
                </a:solidFill>
              </a:rPr>
              <a:t>Immediately after the angel left, Cornelius sent 2 of his attendants who were also devout soldiers</a:t>
            </a:r>
          </a:p>
          <a:p>
            <a:pPr marL="0" indent="0">
              <a:buNone/>
            </a:pPr>
            <a:endParaRPr lang="en-US" sz="2800" dirty="0">
              <a:solidFill>
                <a:srgbClr val="FFFFFF"/>
              </a:solidFill>
            </a:endParaRPr>
          </a:p>
          <a:p>
            <a:pPr marL="0" indent="0">
              <a:buNone/>
            </a:pPr>
            <a:r>
              <a:rPr lang="en-US" sz="2800" dirty="0">
                <a:solidFill>
                  <a:srgbClr val="FFFFFF"/>
                </a:solidFill>
              </a:rPr>
              <a:t>Cornelius told them everything that happened and sent them to Joppa to bring Peter to Caesarea</a:t>
            </a:r>
          </a:p>
        </p:txBody>
      </p:sp>
    </p:spTree>
    <p:extLst>
      <p:ext uri="{BB962C8B-B14F-4D97-AF65-F5344CB8AC3E}">
        <p14:creationId xmlns:p14="http://schemas.microsoft.com/office/powerpoint/2010/main" val="2199546607"/>
      </p:ext>
    </p:extLst>
  </p:cSld>
  <p:clrMapOvr>
    <a:overrideClrMapping bg1="dk1" tx1="lt1" bg2="dk2" tx2="lt2" accent1="accent1" accent2="accent2" accent3="accent3" accent4="accent4" accent5="accent5" accent6="accent6" hlink="hlink" folHlink="folHlink"/>
  </p:clrMapOvr>
</p:sld>
</file>

<file path=ppt/slides/slide5.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grpSp>
        <p:nvGrpSpPr>
          <p:cNvPr id="15" name="Group 14">
            <a:extLst>
              <a:ext uri="{FF2B5EF4-FFF2-40B4-BE49-F238E27FC236}">
                <a16:creationId xmlns:a16="http://schemas.microsoft.com/office/drawing/2014/main" id="{FAEF28A3-012D-4640-B8B8-1EF6EAF7233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6" name="Rectangle 15">
              <a:extLst>
                <a:ext uri="{FF2B5EF4-FFF2-40B4-BE49-F238E27FC236}">
                  <a16:creationId xmlns:a16="http://schemas.microsoft.com/office/drawing/2014/main" id="{F3B2F1C2-14D3-4A53-B329-323795BCFD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Oval 16">
              <a:extLst>
                <a:ext uri="{FF2B5EF4-FFF2-40B4-BE49-F238E27FC236}">
                  <a16:creationId xmlns:a16="http://schemas.microsoft.com/office/drawing/2014/main" id="{194E879E-1515-4211-8F1B-B68A92B2C2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8" name="Oval 17">
              <a:extLst>
                <a:ext uri="{FF2B5EF4-FFF2-40B4-BE49-F238E27FC236}">
                  <a16:creationId xmlns:a16="http://schemas.microsoft.com/office/drawing/2014/main" id="{F7137E7D-1F4E-498A-97D1-0E1FE6FC6F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9" name="Oval 18">
              <a:extLst>
                <a:ext uri="{FF2B5EF4-FFF2-40B4-BE49-F238E27FC236}">
                  <a16:creationId xmlns:a16="http://schemas.microsoft.com/office/drawing/2014/main" id="{91375183-B6E5-43E0-B28F-39EC908385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0" name="Oval 19">
              <a:extLst>
                <a:ext uri="{FF2B5EF4-FFF2-40B4-BE49-F238E27FC236}">
                  <a16:creationId xmlns:a16="http://schemas.microsoft.com/office/drawing/2014/main" id="{267F36BD-A8AF-4304-A662-1007CC1748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1" name="Oval 20">
              <a:extLst>
                <a:ext uri="{FF2B5EF4-FFF2-40B4-BE49-F238E27FC236}">
                  <a16:creationId xmlns:a16="http://schemas.microsoft.com/office/drawing/2014/main" id="{15D9095F-2809-4A90-A032-250AC21C3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22" name="Freeform 5">
              <a:extLst>
                <a:ext uri="{FF2B5EF4-FFF2-40B4-BE49-F238E27FC236}">
                  <a16:creationId xmlns:a16="http://schemas.microsoft.com/office/drawing/2014/main" id="{9027D7BF-C282-4477-A406-245C3F2652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23" name="Freeform 5">
              <a:extLst>
                <a:ext uri="{FF2B5EF4-FFF2-40B4-BE49-F238E27FC236}">
                  <a16:creationId xmlns:a16="http://schemas.microsoft.com/office/drawing/2014/main" id="{AC3C43D8-426E-472E-A8E8-C41BF7A876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24" name="Freeform 5">
              <a:extLst>
                <a:ext uri="{FF2B5EF4-FFF2-40B4-BE49-F238E27FC236}">
                  <a16:creationId xmlns:a16="http://schemas.microsoft.com/office/drawing/2014/main" id="{52DCAE0E-B8DE-4C42-A48F-FA0C8345AC9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26" name="Rectangle 25">
            <a:extLst>
              <a:ext uri="{FF2B5EF4-FFF2-40B4-BE49-F238E27FC236}">
                <a16:creationId xmlns:a16="http://schemas.microsoft.com/office/drawing/2014/main" id="{59647F54-801D-44AB-8284-EDDFF77631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28" name="Rectangle 27">
            <a:extLst>
              <a:ext uri="{FF2B5EF4-FFF2-40B4-BE49-F238E27FC236}">
                <a16:creationId xmlns:a16="http://schemas.microsoft.com/office/drawing/2014/main" id="{89EA2611-DCBA-4E97-A2B2-9A466E76B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001">
            <a:schemeClr val="dk2"/>
          </a:fillRef>
          <a:effectRef idx="0">
            <a:schemeClr val="accent1"/>
          </a:effectRef>
          <a:fontRef idx="minor">
            <a:schemeClr val="lt1"/>
          </a:fontRef>
        </p:style>
      </p:sp>
      <p:sp>
        <p:nvSpPr>
          <p:cNvPr id="30" name="Freeform 5">
            <a:extLst>
              <a:ext uri="{FF2B5EF4-FFF2-40B4-BE49-F238E27FC236}">
                <a16:creationId xmlns:a16="http://schemas.microsoft.com/office/drawing/2014/main" id="{BBC615D1-6E12-40EF-915B-316CFDB55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794"/>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32" name="Freeform 5">
            <a:extLst>
              <a:ext uri="{FF2B5EF4-FFF2-40B4-BE49-F238E27FC236}">
                <a16:creationId xmlns:a16="http://schemas.microsoft.com/office/drawing/2014/main" id="{B9797D36-DE1E-47CD-881A-6C1F582826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5376762"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p:spPr>
      </p:sp>
      <p:sp>
        <p:nvSpPr>
          <p:cNvPr id="2" name="Title 1">
            <a:extLst>
              <a:ext uri="{FF2B5EF4-FFF2-40B4-BE49-F238E27FC236}">
                <a16:creationId xmlns:a16="http://schemas.microsoft.com/office/drawing/2014/main" id="{C0B3A7E1-FAB9-9133-F862-5DFC8F607A2B}"/>
              </a:ext>
            </a:extLst>
          </p:cNvPr>
          <p:cNvSpPr>
            <a:spLocks noGrp="1"/>
          </p:cNvSpPr>
          <p:nvPr>
            <p:ph type="title"/>
          </p:nvPr>
        </p:nvSpPr>
        <p:spPr>
          <a:xfrm>
            <a:off x="639098" y="629265"/>
            <a:ext cx="6072776" cy="780238"/>
          </a:xfrm>
        </p:spPr>
        <p:txBody>
          <a:bodyPr vert="horz" lIns="91440" tIns="45720" rIns="91440" bIns="45720" rtlCol="0" anchor="ctr">
            <a:normAutofit/>
          </a:bodyPr>
          <a:lstStyle/>
          <a:p>
            <a:pPr algn="ctr"/>
            <a:r>
              <a:rPr lang="en-US" sz="2800" dirty="0">
                <a:solidFill>
                  <a:srgbClr val="FFFFFF"/>
                </a:solidFill>
              </a:rPr>
              <a:t>God prepares Peter – vv9 - 23</a:t>
            </a:r>
          </a:p>
        </p:txBody>
      </p:sp>
      <p:pic>
        <p:nvPicPr>
          <p:cNvPr id="6" name="Content Placeholder 5" descr="A person looking at a boat full of animals&#10;&#10;Description automatically generated">
            <a:extLst>
              <a:ext uri="{FF2B5EF4-FFF2-40B4-BE49-F238E27FC236}">
                <a16:creationId xmlns:a16="http://schemas.microsoft.com/office/drawing/2014/main" id="{7B1C4C24-5EB6-83BF-F302-B3D93D39823C}"/>
              </a:ext>
            </a:extLst>
          </p:cNvPr>
          <p:cNvPicPr>
            <a:picLocks noGrp="1" noChangeAspect="1"/>
          </p:cNvPicPr>
          <p:nvPr>
            <p:ph sz="half" idx="1"/>
          </p:nvPr>
        </p:nvPicPr>
        <p:blipFill rotWithShape="1">
          <a:blip r:embed="rId3"/>
          <a:srcRect l="12405" r="25787"/>
          <a:stretch/>
        </p:blipFill>
        <p:spPr>
          <a:xfrm>
            <a:off x="6774511" y="480060"/>
            <a:ext cx="4929808" cy="5897880"/>
          </a:xfrm>
          <a:custGeom>
            <a:avLst/>
            <a:gdLst/>
            <a:ahLst/>
            <a:cxnLst/>
            <a:rect l="l" t="t" r="r" b="b"/>
            <a:pathLst>
              <a:path w="4929808" h="5897880">
                <a:moveTo>
                  <a:pt x="104535" y="0"/>
                </a:moveTo>
                <a:lnTo>
                  <a:pt x="2751151" y="0"/>
                </a:lnTo>
                <a:lnTo>
                  <a:pt x="4769032" y="0"/>
                </a:lnTo>
                <a:lnTo>
                  <a:pt x="4929808" y="0"/>
                </a:lnTo>
                <a:lnTo>
                  <a:pt x="4929808" y="5897880"/>
                </a:lnTo>
                <a:lnTo>
                  <a:pt x="4769032" y="5897880"/>
                </a:lnTo>
                <a:lnTo>
                  <a:pt x="2751151" y="5897880"/>
                </a:lnTo>
                <a:lnTo>
                  <a:pt x="0" y="5897880"/>
                </a:lnTo>
                <a:lnTo>
                  <a:pt x="0" y="5896985"/>
                </a:lnTo>
                <a:lnTo>
                  <a:pt x="103291" y="5896985"/>
                </a:lnTo>
                <a:lnTo>
                  <a:pt x="112340" y="5838313"/>
                </a:lnTo>
                <a:lnTo>
                  <a:pt x="123631" y="5762037"/>
                </a:lnTo>
                <a:lnTo>
                  <a:pt x="135550" y="5671232"/>
                </a:lnTo>
                <a:lnTo>
                  <a:pt x="149820" y="5563476"/>
                </a:lnTo>
                <a:lnTo>
                  <a:pt x="164875" y="5444219"/>
                </a:lnTo>
                <a:lnTo>
                  <a:pt x="180714" y="5309828"/>
                </a:lnTo>
                <a:lnTo>
                  <a:pt x="197494" y="5163329"/>
                </a:lnTo>
                <a:lnTo>
                  <a:pt x="214273" y="5004117"/>
                </a:lnTo>
                <a:lnTo>
                  <a:pt x="231367" y="4834615"/>
                </a:lnTo>
                <a:lnTo>
                  <a:pt x="247205" y="4651794"/>
                </a:lnTo>
                <a:lnTo>
                  <a:pt x="262417" y="4460498"/>
                </a:lnTo>
                <a:lnTo>
                  <a:pt x="276217" y="4258305"/>
                </a:lnTo>
                <a:lnTo>
                  <a:pt x="289390" y="4047637"/>
                </a:lnTo>
                <a:lnTo>
                  <a:pt x="301779" y="3827889"/>
                </a:lnTo>
                <a:lnTo>
                  <a:pt x="306170" y="3715291"/>
                </a:lnTo>
                <a:lnTo>
                  <a:pt x="311031" y="3600271"/>
                </a:lnTo>
                <a:lnTo>
                  <a:pt x="315579" y="3483435"/>
                </a:lnTo>
                <a:lnTo>
                  <a:pt x="318558" y="3365994"/>
                </a:lnTo>
                <a:lnTo>
                  <a:pt x="321224" y="3246131"/>
                </a:lnTo>
                <a:lnTo>
                  <a:pt x="324047" y="3125058"/>
                </a:lnTo>
                <a:lnTo>
                  <a:pt x="325929" y="3001563"/>
                </a:lnTo>
                <a:lnTo>
                  <a:pt x="325929" y="2876858"/>
                </a:lnTo>
                <a:lnTo>
                  <a:pt x="326870" y="2750941"/>
                </a:lnTo>
                <a:lnTo>
                  <a:pt x="325929" y="2623814"/>
                </a:lnTo>
                <a:lnTo>
                  <a:pt x="324047" y="2494871"/>
                </a:lnTo>
                <a:lnTo>
                  <a:pt x="322322" y="2365928"/>
                </a:lnTo>
                <a:lnTo>
                  <a:pt x="318558" y="2235169"/>
                </a:lnTo>
                <a:lnTo>
                  <a:pt x="314638" y="2103199"/>
                </a:lnTo>
                <a:lnTo>
                  <a:pt x="310090" y="1971229"/>
                </a:lnTo>
                <a:lnTo>
                  <a:pt x="303660" y="1838048"/>
                </a:lnTo>
                <a:lnTo>
                  <a:pt x="295976" y="1703656"/>
                </a:lnTo>
                <a:lnTo>
                  <a:pt x="288606" y="1568660"/>
                </a:lnTo>
                <a:lnTo>
                  <a:pt x="279197" y="1433663"/>
                </a:lnTo>
                <a:lnTo>
                  <a:pt x="267906" y="1296850"/>
                </a:lnTo>
                <a:lnTo>
                  <a:pt x="256615" y="1161853"/>
                </a:lnTo>
                <a:lnTo>
                  <a:pt x="243598" y="1024435"/>
                </a:lnTo>
                <a:lnTo>
                  <a:pt x="229328" y="886411"/>
                </a:lnTo>
                <a:lnTo>
                  <a:pt x="214273" y="750203"/>
                </a:lnTo>
                <a:lnTo>
                  <a:pt x="196709" y="612180"/>
                </a:lnTo>
                <a:lnTo>
                  <a:pt x="177891" y="474761"/>
                </a:lnTo>
                <a:lnTo>
                  <a:pt x="159229" y="336738"/>
                </a:lnTo>
                <a:lnTo>
                  <a:pt x="137432" y="199320"/>
                </a:lnTo>
                <a:lnTo>
                  <a:pt x="115163" y="62507"/>
                </a:lnTo>
                <a:close/>
              </a:path>
            </a:pathLst>
          </a:custGeom>
        </p:spPr>
      </p:pic>
      <p:sp>
        <p:nvSpPr>
          <p:cNvPr id="34" name="Rectangle 33">
            <a:extLst>
              <a:ext uri="{FF2B5EF4-FFF2-40B4-BE49-F238E27FC236}">
                <a16:creationId xmlns:a16="http://schemas.microsoft.com/office/drawing/2014/main" id="{4A2FAF1F-F462-46AF-A9E6-CC93C4E2C3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36" name="Oval 35">
            <a:extLst>
              <a:ext uri="{FF2B5EF4-FFF2-40B4-BE49-F238E27FC236}">
                <a16:creationId xmlns:a16="http://schemas.microsoft.com/office/drawing/2014/main" id="{7146BED8-BAE9-42C5-A3DD-7B946445D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8" name="Oval 37">
            <a:extLst>
              <a:ext uri="{FF2B5EF4-FFF2-40B4-BE49-F238E27FC236}">
                <a16:creationId xmlns:a16="http://schemas.microsoft.com/office/drawing/2014/main" id="{15765FE8-B62F-41E4-A73C-74C91A8FD9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10" name="Content Placeholder 9">
            <a:extLst>
              <a:ext uri="{FF2B5EF4-FFF2-40B4-BE49-F238E27FC236}">
                <a16:creationId xmlns:a16="http://schemas.microsoft.com/office/drawing/2014/main" id="{6CAE35ED-3B9C-348F-B6CE-14ACB853CC87}"/>
              </a:ext>
            </a:extLst>
          </p:cNvPr>
          <p:cNvSpPr>
            <a:spLocks noGrp="1"/>
          </p:cNvSpPr>
          <p:nvPr>
            <p:ph sz="half" idx="2"/>
          </p:nvPr>
        </p:nvSpPr>
        <p:spPr>
          <a:xfrm>
            <a:off x="639097" y="1409503"/>
            <a:ext cx="6428967" cy="4820972"/>
          </a:xfrm>
        </p:spPr>
        <p:txBody>
          <a:bodyPr vert="horz" lIns="91440" tIns="45720" rIns="91440" bIns="45720" rtlCol="0" anchor="t">
            <a:normAutofit fontScale="92500"/>
          </a:bodyPr>
          <a:lstStyle/>
          <a:p>
            <a:pPr marL="0" indent="0">
              <a:buNone/>
            </a:pPr>
            <a:r>
              <a:rPr lang="en-US" sz="2800" dirty="0">
                <a:solidFill>
                  <a:srgbClr val="FFFFFF"/>
                </a:solidFill>
              </a:rPr>
              <a:t>In Joppa, noon time, Peter was praying on the roof – hungry – a vision of a sheet coming down from heaven and the Lord said, “Get up, Peter. Kill and eat.”</a:t>
            </a:r>
          </a:p>
          <a:p>
            <a:pPr marL="0" indent="0">
              <a:buNone/>
            </a:pPr>
            <a:r>
              <a:rPr lang="en-US" sz="2800" dirty="0">
                <a:solidFill>
                  <a:srgbClr val="FFFFFF"/>
                </a:solidFill>
              </a:rPr>
              <a:t>Peter responds, “I have never eaten unclean things like these…”</a:t>
            </a:r>
          </a:p>
          <a:p>
            <a:pPr marL="0" indent="0">
              <a:buNone/>
            </a:pPr>
            <a:r>
              <a:rPr lang="en-US" sz="2800" dirty="0">
                <a:solidFill>
                  <a:srgbClr val="FFFFFF"/>
                </a:solidFill>
              </a:rPr>
              <a:t>God responded, “Do not call anything impure that I have made clean”… happened 3X, then the sheet was taken away…Peter wondered, ‘???’</a:t>
            </a:r>
          </a:p>
        </p:txBody>
      </p:sp>
    </p:spTree>
    <p:extLst>
      <p:ext uri="{BB962C8B-B14F-4D97-AF65-F5344CB8AC3E}">
        <p14:creationId xmlns:p14="http://schemas.microsoft.com/office/powerpoint/2010/main" val="498025328"/>
      </p:ext>
    </p:extLst>
  </p:cSld>
  <p:clrMapOvr>
    <a:overrideClrMapping bg1="dk1" tx1="lt1" bg2="dk2" tx2="lt2" accent1="accent1" accent2="accent2" accent3="accent3" accent4="accent4" accent5="accent5" accent6="accent6" hlink="hlink" folHlink="folHlink"/>
  </p:clrMapOvr>
</p:sld>
</file>

<file path=ppt/slides/slide6.xml><?xml version="1.0" encoding="utf-8"?>
<p:sld xmlns:a="http://schemas.openxmlformats.org/drawingml/2006/main" xmlns:r="http://schemas.openxmlformats.org/officeDocument/2006/relationships" xmlns:p="http://schemas.openxmlformats.org/presentationml/2006/main">
  <p:cSld>
    <p:bg>
      <p:bgPr>
        <a:blipFill rotWithShape="1">
          <a:blip r:embed="rId2">
            <a:duotone>
              <a:schemeClr val="bg2">
                <a:shade val="69000"/>
                <a:hueMod val="91000"/>
                <a:satMod val="164000"/>
                <a:lumMod val="74000"/>
              </a:schemeClr>
              <a:schemeClr val="bg2">
                <a:hueMod val="124000"/>
                <a:satMod val="140000"/>
                <a:lumMod val="142000"/>
              </a:schemeClr>
            </a:duotone>
          </a:blip>
          <a:stretch/>
        </a:blipFill>
        <a:effectLst/>
      </p:bgPr>
    </p:bg>
    <p:spTree>
      <p:nvGrpSpPr>
        <p:cNvPr id="1" name=""/>
        <p:cNvGrpSpPr/>
        <p:nvPr/>
      </p:nvGrpSpPr>
      <p:grpSpPr>
        <a:xfrm>
          <a:off x="0" y="0"/>
          <a:ext cx="0" cy="0"/>
          <a:chOff x="0" y="0"/>
          <a:chExt cx="0" cy="0"/>
        </a:xfrm>
      </p:grpSpPr>
      <p:grpSp>
        <p:nvGrpSpPr>
          <p:cNvPr id="27" name="Group 26">
            <a:extLst>
              <a:ext uri="{FF2B5EF4-FFF2-40B4-BE49-F238E27FC236}">
                <a16:creationId xmlns:a16="http://schemas.microsoft.com/office/drawing/2014/main" id="{FAEF28A3-012D-4640-B8B8-1EF6EAF7233B}"/>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28" name="Rectangle 27">
              <a:extLst>
                <a:ext uri="{FF2B5EF4-FFF2-40B4-BE49-F238E27FC236}">
                  <a16:creationId xmlns:a16="http://schemas.microsoft.com/office/drawing/2014/main" id="{F3B2F1C2-14D3-4A53-B329-323795BCFD5A}"/>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Oval 28">
              <a:extLst>
                <a:ext uri="{FF2B5EF4-FFF2-40B4-BE49-F238E27FC236}">
                  <a16:creationId xmlns:a16="http://schemas.microsoft.com/office/drawing/2014/main" id="{194E879E-1515-4211-8F1B-B68A92B2C20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0" name="Oval 29">
              <a:extLst>
                <a:ext uri="{FF2B5EF4-FFF2-40B4-BE49-F238E27FC236}">
                  <a16:creationId xmlns:a16="http://schemas.microsoft.com/office/drawing/2014/main" id="{F7137E7D-1F4E-498A-97D1-0E1FE6FC6F9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1" name="Oval 30">
              <a:extLst>
                <a:ext uri="{FF2B5EF4-FFF2-40B4-BE49-F238E27FC236}">
                  <a16:creationId xmlns:a16="http://schemas.microsoft.com/office/drawing/2014/main" id="{91375183-B6E5-43E0-B28F-39EC9083853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5867400"/>
              <a:ext cx="990600" cy="990600"/>
            </a:xfrm>
            <a:prstGeom prst="ellipse">
              <a:avLst/>
            </a:prstGeom>
            <a:gradFill flip="none" rotWithShape="1">
              <a:gsLst>
                <a:gs pos="0">
                  <a:schemeClr val="accent5">
                    <a:alpha val="14000"/>
                  </a:schemeClr>
                </a:gs>
                <a:gs pos="66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2" name="Oval 31">
              <a:extLst>
                <a:ext uri="{FF2B5EF4-FFF2-40B4-BE49-F238E27FC236}">
                  <a16:creationId xmlns:a16="http://schemas.microsoft.com/office/drawing/2014/main" id="{267F36BD-A8AF-4304-A662-1007CC1748D8}"/>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8609012" y="1676400"/>
              <a:ext cx="2819400" cy="2819400"/>
            </a:xfrm>
            <a:prstGeom prst="ellipse">
              <a:avLst/>
            </a:prstGeom>
            <a:gradFill flip="none" rotWithShape="1">
              <a:gsLst>
                <a:gs pos="0">
                  <a:schemeClr val="accent5">
                    <a:alpha val="7000"/>
                  </a:schemeClr>
                </a:gs>
                <a:gs pos="69000">
                  <a:schemeClr val="accent5">
                    <a:alpha val="0"/>
                  </a:schemeClr>
                </a:gs>
                <a:gs pos="36000">
                  <a:schemeClr val="accent5">
                    <a:alpha val="6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3" name="Oval 32">
              <a:extLst>
                <a:ext uri="{FF2B5EF4-FFF2-40B4-BE49-F238E27FC236}">
                  <a16:creationId xmlns:a16="http://schemas.microsoft.com/office/drawing/2014/main" id="{15D9095F-2809-4A90-A032-250AC21C352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7999412" y="8464"/>
              <a:ext cx="1600200" cy="1600200"/>
            </a:xfrm>
            <a:prstGeom prst="ellipse">
              <a:avLst/>
            </a:prstGeom>
            <a:gradFill flip="none" rotWithShape="1">
              <a:gsLst>
                <a:gs pos="0">
                  <a:schemeClr val="accent5">
                    <a:alpha val="14000"/>
                  </a:schemeClr>
                </a:gs>
                <a:gs pos="73000">
                  <a:schemeClr val="accent5">
                    <a:alpha val="0"/>
                  </a:schemeClr>
                </a:gs>
                <a:gs pos="36000">
                  <a:schemeClr val="accent5">
                    <a:alpha val="7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34" name="Freeform 5">
              <a:extLst>
                <a:ext uri="{FF2B5EF4-FFF2-40B4-BE49-F238E27FC236}">
                  <a16:creationId xmlns:a16="http://schemas.microsoft.com/office/drawing/2014/main" id="{9027D7BF-C282-4477-A406-245C3F26521E}"/>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rot="21010068">
              <a:off x="8490951" y="1797517"/>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bg1">
                <a:alpha val="20000"/>
              </a:schemeClr>
            </a:solidFill>
            <a:ln>
              <a:noFill/>
            </a:ln>
          </p:spPr>
        </p:sp>
        <p:sp>
          <p:nvSpPr>
            <p:cNvPr id="35" name="Freeform 5">
              <a:extLst>
                <a:ext uri="{FF2B5EF4-FFF2-40B4-BE49-F238E27FC236}">
                  <a16:creationId xmlns:a16="http://schemas.microsoft.com/office/drawing/2014/main" id="{AC3C43D8-426E-472E-A8E8-C41BF7A876B9}"/>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bwMode="gray">
            <a:xfrm>
              <a:off x="459506" y="1866405"/>
              <a:ext cx="11277600" cy="4533900"/>
            </a:xfrm>
            <a:custGeom>
              <a:avLst/>
              <a:gdLst/>
              <a:ahLst/>
              <a:cxnLst/>
              <a:rect l="0" t="0" r="r" b="b"/>
              <a:pathLst>
                <a:path w="7104" h="2856">
                  <a:moveTo>
                    <a:pt x="0" y="0"/>
                  </a:moveTo>
                  <a:lnTo>
                    <a:pt x="0" y="2856"/>
                  </a:lnTo>
                  <a:lnTo>
                    <a:pt x="7104" y="2856"/>
                  </a:lnTo>
                  <a:lnTo>
                    <a:pt x="7104" y="1"/>
                  </a:lnTo>
                  <a:lnTo>
                    <a:pt x="7104" y="1"/>
                  </a:lnTo>
                  <a:lnTo>
                    <a:pt x="6943" y="26"/>
                  </a:lnTo>
                  <a:lnTo>
                    <a:pt x="6782" y="50"/>
                  </a:lnTo>
                  <a:lnTo>
                    <a:pt x="6621" y="73"/>
                  </a:lnTo>
                  <a:lnTo>
                    <a:pt x="6459" y="93"/>
                  </a:lnTo>
                  <a:lnTo>
                    <a:pt x="6298" y="113"/>
                  </a:lnTo>
                  <a:lnTo>
                    <a:pt x="6136" y="132"/>
                  </a:lnTo>
                  <a:lnTo>
                    <a:pt x="5976" y="148"/>
                  </a:lnTo>
                  <a:lnTo>
                    <a:pt x="5814" y="163"/>
                  </a:lnTo>
                  <a:lnTo>
                    <a:pt x="5653" y="177"/>
                  </a:lnTo>
                  <a:lnTo>
                    <a:pt x="5494" y="189"/>
                  </a:lnTo>
                  <a:lnTo>
                    <a:pt x="5334" y="201"/>
                  </a:lnTo>
                  <a:lnTo>
                    <a:pt x="5175" y="211"/>
                  </a:lnTo>
                  <a:lnTo>
                    <a:pt x="5017" y="219"/>
                  </a:lnTo>
                  <a:lnTo>
                    <a:pt x="4859" y="227"/>
                  </a:lnTo>
                  <a:lnTo>
                    <a:pt x="4703" y="234"/>
                  </a:lnTo>
                  <a:lnTo>
                    <a:pt x="4548" y="239"/>
                  </a:lnTo>
                  <a:lnTo>
                    <a:pt x="4393" y="243"/>
                  </a:lnTo>
                  <a:lnTo>
                    <a:pt x="4240" y="247"/>
                  </a:lnTo>
                  <a:lnTo>
                    <a:pt x="4088" y="249"/>
                  </a:lnTo>
                  <a:lnTo>
                    <a:pt x="3937" y="251"/>
                  </a:lnTo>
                  <a:lnTo>
                    <a:pt x="3788" y="252"/>
                  </a:lnTo>
                  <a:lnTo>
                    <a:pt x="3640" y="251"/>
                  </a:lnTo>
                  <a:lnTo>
                    <a:pt x="3494" y="251"/>
                  </a:lnTo>
                  <a:lnTo>
                    <a:pt x="3349" y="249"/>
                  </a:lnTo>
                  <a:lnTo>
                    <a:pt x="3207" y="246"/>
                  </a:lnTo>
                  <a:lnTo>
                    <a:pt x="3066" y="243"/>
                  </a:lnTo>
                  <a:lnTo>
                    <a:pt x="2928" y="240"/>
                  </a:lnTo>
                  <a:lnTo>
                    <a:pt x="2791" y="235"/>
                  </a:lnTo>
                  <a:lnTo>
                    <a:pt x="2656" y="230"/>
                  </a:lnTo>
                  <a:lnTo>
                    <a:pt x="2524" y="225"/>
                  </a:lnTo>
                  <a:lnTo>
                    <a:pt x="2266" y="212"/>
                  </a:lnTo>
                  <a:lnTo>
                    <a:pt x="2019" y="198"/>
                  </a:lnTo>
                  <a:lnTo>
                    <a:pt x="1782" y="183"/>
                  </a:lnTo>
                  <a:lnTo>
                    <a:pt x="1557" y="167"/>
                  </a:lnTo>
                  <a:lnTo>
                    <a:pt x="1343" y="150"/>
                  </a:lnTo>
                  <a:lnTo>
                    <a:pt x="1144" y="132"/>
                  </a:lnTo>
                  <a:lnTo>
                    <a:pt x="957" y="114"/>
                  </a:lnTo>
                  <a:lnTo>
                    <a:pt x="785" y="96"/>
                  </a:lnTo>
                  <a:lnTo>
                    <a:pt x="627" y="79"/>
                  </a:lnTo>
                  <a:lnTo>
                    <a:pt x="487" y="63"/>
                  </a:lnTo>
                  <a:lnTo>
                    <a:pt x="361" y="48"/>
                  </a:lnTo>
                  <a:lnTo>
                    <a:pt x="254" y="35"/>
                  </a:lnTo>
                  <a:lnTo>
                    <a:pt x="165" y="23"/>
                  </a:lnTo>
                  <a:lnTo>
                    <a:pt x="42" y="6"/>
                  </a:lnTo>
                  <a:lnTo>
                    <a:pt x="0" y="0"/>
                  </a:lnTo>
                  <a:lnTo>
                    <a:pt x="0" y="0"/>
                  </a:lnTo>
                  <a:close/>
                </a:path>
              </a:pathLst>
            </a:custGeom>
            <a:solidFill>
              <a:schemeClr val="bg1"/>
            </a:solidFill>
            <a:ln>
              <a:noFill/>
            </a:ln>
          </p:spPr>
        </p:sp>
        <p:sp>
          <p:nvSpPr>
            <p:cNvPr id="36" name="Freeform 5">
              <a:extLst>
                <a:ext uri="{FF2B5EF4-FFF2-40B4-BE49-F238E27FC236}">
                  <a16:creationId xmlns:a16="http://schemas.microsoft.com/office/drawing/2014/main" id="{52DCAE0E-B8DE-4C42-A48F-FA0C8345AC93}"/>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38" name="Rectangle 37">
            <a:extLst>
              <a:ext uri="{FF2B5EF4-FFF2-40B4-BE49-F238E27FC236}">
                <a16:creationId xmlns:a16="http://schemas.microsoft.com/office/drawing/2014/main" id="{59647F54-801D-44AB-8284-EDDFF776313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useBgFill="1">
        <p:nvSpPr>
          <p:cNvPr id="40" name="Rectangle 39">
            <a:extLst>
              <a:ext uri="{FF2B5EF4-FFF2-40B4-BE49-F238E27FC236}">
                <a16:creationId xmlns:a16="http://schemas.microsoft.com/office/drawing/2014/main" id="{89EA2611-DCBA-4E97-A2B2-9A466E76BDA4}"/>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sp>
      <p:sp>
        <p:nvSpPr>
          <p:cNvPr id="42" name="Freeform: Shape 41">
            <a:extLst>
              <a:ext uri="{FF2B5EF4-FFF2-40B4-BE49-F238E27FC236}">
                <a16:creationId xmlns:a16="http://schemas.microsoft.com/office/drawing/2014/main" id="{FD2669AB-35DB-41EC-BE9C-DA80B60A328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6200000">
            <a:off x="6290102" y="977273"/>
            <a:ext cx="6053670" cy="4903455"/>
          </a:xfrm>
          <a:custGeom>
            <a:avLst/>
            <a:gdLst>
              <a:gd name="connsiteX0" fmla="*/ 6053670 w 6053670"/>
              <a:gd name="connsiteY0" fmla="*/ 1098 h 4903455"/>
              <a:gd name="connsiteX1" fmla="*/ 6053670 w 6053670"/>
              <a:gd name="connsiteY1" fmla="*/ 424590 h 4903455"/>
              <a:gd name="connsiteX2" fmla="*/ 6053670 w 6053670"/>
              <a:gd name="connsiteY2" fmla="*/ 1254558 h 4903455"/>
              <a:gd name="connsiteX3" fmla="*/ 6053670 w 6053670"/>
              <a:gd name="connsiteY3" fmla="*/ 4903455 h 4903455"/>
              <a:gd name="connsiteX4" fmla="*/ 0 w 6053670"/>
              <a:gd name="connsiteY4" fmla="*/ 4903455 h 4903455"/>
              <a:gd name="connsiteX5" fmla="*/ 0 w 6053670"/>
              <a:gd name="connsiteY5" fmla="*/ 1249853 h 4903455"/>
              <a:gd name="connsiteX6" fmla="*/ 0 w 6053670"/>
              <a:gd name="connsiteY6" fmla="*/ 424590 h 4903455"/>
              <a:gd name="connsiteX7" fmla="*/ 0 w 6053670"/>
              <a:gd name="connsiteY7" fmla="*/ 0 h 4903455"/>
              <a:gd name="connsiteX8" fmla="*/ 35717 w 6053670"/>
              <a:gd name="connsiteY8" fmla="*/ 5488 h 4903455"/>
              <a:gd name="connsiteX9" fmla="*/ 140445 w 6053670"/>
              <a:gd name="connsiteY9" fmla="*/ 21641 h 4903455"/>
              <a:gd name="connsiteX10" fmla="*/ 216722 w 6053670"/>
              <a:gd name="connsiteY10" fmla="*/ 32932 h 4903455"/>
              <a:gd name="connsiteX11" fmla="*/ 307527 w 6053670"/>
              <a:gd name="connsiteY11" fmla="*/ 44850 h 4903455"/>
              <a:gd name="connsiteX12" fmla="*/ 415282 w 6053670"/>
              <a:gd name="connsiteY12" fmla="*/ 59121 h 4903455"/>
              <a:gd name="connsiteX13" fmla="*/ 534539 w 6053670"/>
              <a:gd name="connsiteY13" fmla="*/ 74175 h 4903455"/>
              <a:gd name="connsiteX14" fmla="*/ 668931 w 6053670"/>
              <a:gd name="connsiteY14" fmla="*/ 90014 h 4903455"/>
              <a:gd name="connsiteX15" fmla="*/ 815430 w 6053670"/>
              <a:gd name="connsiteY15" fmla="*/ 106794 h 4903455"/>
              <a:gd name="connsiteX16" fmla="*/ 974641 w 6053670"/>
              <a:gd name="connsiteY16" fmla="*/ 123574 h 4903455"/>
              <a:gd name="connsiteX17" fmla="*/ 1144144 w 6053670"/>
              <a:gd name="connsiteY17" fmla="*/ 140667 h 4903455"/>
              <a:gd name="connsiteX18" fmla="*/ 1326965 w 6053670"/>
              <a:gd name="connsiteY18" fmla="*/ 156506 h 4903455"/>
              <a:gd name="connsiteX19" fmla="*/ 1518261 w 6053670"/>
              <a:gd name="connsiteY19" fmla="*/ 171717 h 4903455"/>
              <a:gd name="connsiteX20" fmla="*/ 1720453 w 6053670"/>
              <a:gd name="connsiteY20" fmla="*/ 185518 h 4903455"/>
              <a:gd name="connsiteX21" fmla="*/ 1931121 w 6053670"/>
              <a:gd name="connsiteY21" fmla="*/ 198690 h 4903455"/>
              <a:gd name="connsiteX22" fmla="*/ 2150869 w 6053670"/>
              <a:gd name="connsiteY22" fmla="*/ 211079 h 4903455"/>
              <a:gd name="connsiteX23" fmla="*/ 2263467 w 6053670"/>
              <a:gd name="connsiteY23" fmla="*/ 215470 h 4903455"/>
              <a:gd name="connsiteX24" fmla="*/ 2378487 w 6053670"/>
              <a:gd name="connsiteY24" fmla="*/ 220332 h 4903455"/>
              <a:gd name="connsiteX25" fmla="*/ 2495323 w 6053670"/>
              <a:gd name="connsiteY25" fmla="*/ 224879 h 4903455"/>
              <a:gd name="connsiteX26" fmla="*/ 2612764 w 6053670"/>
              <a:gd name="connsiteY26" fmla="*/ 227859 h 4903455"/>
              <a:gd name="connsiteX27" fmla="*/ 2732627 w 6053670"/>
              <a:gd name="connsiteY27" fmla="*/ 230525 h 4903455"/>
              <a:gd name="connsiteX28" fmla="*/ 2853700 w 6053670"/>
              <a:gd name="connsiteY28" fmla="*/ 233348 h 4903455"/>
              <a:gd name="connsiteX29" fmla="*/ 2977195 w 6053670"/>
              <a:gd name="connsiteY29" fmla="*/ 235229 h 4903455"/>
              <a:gd name="connsiteX30" fmla="*/ 3101900 w 6053670"/>
              <a:gd name="connsiteY30" fmla="*/ 235229 h 4903455"/>
              <a:gd name="connsiteX31" fmla="*/ 3227817 w 6053670"/>
              <a:gd name="connsiteY31" fmla="*/ 236170 h 4903455"/>
              <a:gd name="connsiteX32" fmla="*/ 3354944 w 6053670"/>
              <a:gd name="connsiteY32" fmla="*/ 235229 h 4903455"/>
              <a:gd name="connsiteX33" fmla="*/ 3483887 w 6053670"/>
              <a:gd name="connsiteY33" fmla="*/ 233348 h 4903455"/>
              <a:gd name="connsiteX34" fmla="*/ 3612830 w 6053670"/>
              <a:gd name="connsiteY34" fmla="*/ 231623 h 4903455"/>
              <a:gd name="connsiteX35" fmla="*/ 3743589 w 6053670"/>
              <a:gd name="connsiteY35" fmla="*/ 227859 h 4903455"/>
              <a:gd name="connsiteX36" fmla="*/ 3875559 w 6053670"/>
              <a:gd name="connsiteY36" fmla="*/ 223938 h 4903455"/>
              <a:gd name="connsiteX37" fmla="*/ 4007529 w 6053670"/>
              <a:gd name="connsiteY37" fmla="*/ 219391 h 4903455"/>
              <a:gd name="connsiteX38" fmla="*/ 4140710 w 6053670"/>
              <a:gd name="connsiteY38" fmla="*/ 212961 h 4903455"/>
              <a:gd name="connsiteX39" fmla="*/ 4275102 w 6053670"/>
              <a:gd name="connsiteY39" fmla="*/ 205277 h 4903455"/>
              <a:gd name="connsiteX40" fmla="*/ 4410098 w 6053670"/>
              <a:gd name="connsiteY40" fmla="*/ 197907 h 4903455"/>
              <a:gd name="connsiteX41" fmla="*/ 4545096 w 6053670"/>
              <a:gd name="connsiteY41" fmla="*/ 188498 h 4903455"/>
              <a:gd name="connsiteX42" fmla="*/ 4681909 w 6053670"/>
              <a:gd name="connsiteY42" fmla="*/ 177207 h 4903455"/>
              <a:gd name="connsiteX43" fmla="*/ 4816905 w 6053670"/>
              <a:gd name="connsiteY43" fmla="*/ 165916 h 4903455"/>
              <a:gd name="connsiteX44" fmla="*/ 4954323 w 6053670"/>
              <a:gd name="connsiteY44" fmla="*/ 152899 h 4903455"/>
              <a:gd name="connsiteX45" fmla="*/ 5092347 w 6053670"/>
              <a:gd name="connsiteY45" fmla="*/ 138629 h 4903455"/>
              <a:gd name="connsiteX46" fmla="*/ 5228555 w 6053670"/>
              <a:gd name="connsiteY46" fmla="*/ 123574 h 4903455"/>
              <a:gd name="connsiteX47" fmla="*/ 5366578 w 6053670"/>
              <a:gd name="connsiteY47" fmla="*/ 106010 h 4903455"/>
              <a:gd name="connsiteX48" fmla="*/ 5503997 w 6053670"/>
              <a:gd name="connsiteY48" fmla="*/ 87192 h 4903455"/>
              <a:gd name="connsiteX49" fmla="*/ 5642020 w 6053670"/>
              <a:gd name="connsiteY49" fmla="*/ 68530 h 4903455"/>
              <a:gd name="connsiteX50" fmla="*/ 5779438 w 6053670"/>
              <a:gd name="connsiteY50" fmla="*/ 46733 h 4903455"/>
              <a:gd name="connsiteX51" fmla="*/ 5916251 w 6053670"/>
              <a:gd name="connsiteY51" fmla="*/ 24464 h 490345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Lst>
            <a:rect l="l" t="t" r="r" b="b"/>
            <a:pathLst>
              <a:path w="6053670" h="4903455">
                <a:moveTo>
                  <a:pt x="6053670" y="1098"/>
                </a:moveTo>
                <a:lnTo>
                  <a:pt x="6053670" y="424590"/>
                </a:lnTo>
                <a:lnTo>
                  <a:pt x="6053670" y="1254558"/>
                </a:lnTo>
                <a:lnTo>
                  <a:pt x="6053670" y="4903455"/>
                </a:lnTo>
                <a:lnTo>
                  <a:pt x="0" y="4903455"/>
                </a:lnTo>
                <a:lnTo>
                  <a:pt x="0" y="1249853"/>
                </a:lnTo>
                <a:lnTo>
                  <a:pt x="0" y="424590"/>
                </a:lnTo>
                <a:lnTo>
                  <a:pt x="0" y="0"/>
                </a:lnTo>
                <a:lnTo>
                  <a:pt x="35717" y="5488"/>
                </a:lnTo>
                <a:lnTo>
                  <a:pt x="140445" y="21641"/>
                </a:lnTo>
                <a:lnTo>
                  <a:pt x="216722" y="32932"/>
                </a:lnTo>
                <a:lnTo>
                  <a:pt x="307527" y="44850"/>
                </a:lnTo>
                <a:lnTo>
                  <a:pt x="415282" y="59121"/>
                </a:lnTo>
                <a:lnTo>
                  <a:pt x="534539" y="74175"/>
                </a:lnTo>
                <a:lnTo>
                  <a:pt x="668931" y="90014"/>
                </a:lnTo>
                <a:lnTo>
                  <a:pt x="815430" y="106794"/>
                </a:lnTo>
                <a:lnTo>
                  <a:pt x="974641" y="123574"/>
                </a:lnTo>
                <a:lnTo>
                  <a:pt x="1144144" y="140667"/>
                </a:lnTo>
                <a:lnTo>
                  <a:pt x="1326965" y="156506"/>
                </a:lnTo>
                <a:lnTo>
                  <a:pt x="1518261" y="171717"/>
                </a:lnTo>
                <a:lnTo>
                  <a:pt x="1720453" y="185518"/>
                </a:lnTo>
                <a:lnTo>
                  <a:pt x="1931121" y="198690"/>
                </a:lnTo>
                <a:lnTo>
                  <a:pt x="2150869" y="211079"/>
                </a:lnTo>
                <a:lnTo>
                  <a:pt x="2263467" y="215470"/>
                </a:lnTo>
                <a:lnTo>
                  <a:pt x="2378487" y="220332"/>
                </a:lnTo>
                <a:lnTo>
                  <a:pt x="2495323" y="224879"/>
                </a:lnTo>
                <a:lnTo>
                  <a:pt x="2612764" y="227859"/>
                </a:lnTo>
                <a:lnTo>
                  <a:pt x="2732627" y="230525"/>
                </a:lnTo>
                <a:lnTo>
                  <a:pt x="2853700" y="233348"/>
                </a:lnTo>
                <a:lnTo>
                  <a:pt x="2977195" y="235229"/>
                </a:lnTo>
                <a:lnTo>
                  <a:pt x="3101900" y="235229"/>
                </a:lnTo>
                <a:lnTo>
                  <a:pt x="3227817" y="236170"/>
                </a:lnTo>
                <a:lnTo>
                  <a:pt x="3354944" y="235229"/>
                </a:lnTo>
                <a:lnTo>
                  <a:pt x="3483887" y="233348"/>
                </a:lnTo>
                <a:lnTo>
                  <a:pt x="3612830" y="231623"/>
                </a:lnTo>
                <a:lnTo>
                  <a:pt x="3743589" y="227859"/>
                </a:lnTo>
                <a:lnTo>
                  <a:pt x="3875559" y="223938"/>
                </a:lnTo>
                <a:lnTo>
                  <a:pt x="4007529" y="219391"/>
                </a:lnTo>
                <a:lnTo>
                  <a:pt x="4140710" y="212961"/>
                </a:lnTo>
                <a:lnTo>
                  <a:pt x="4275102" y="205277"/>
                </a:lnTo>
                <a:lnTo>
                  <a:pt x="4410098" y="197907"/>
                </a:lnTo>
                <a:lnTo>
                  <a:pt x="4545096" y="188498"/>
                </a:lnTo>
                <a:lnTo>
                  <a:pt x="4681909" y="177207"/>
                </a:lnTo>
                <a:lnTo>
                  <a:pt x="4816905" y="165916"/>
                </a:lnTo>
                <a:lnTo>
                  <a:pt x="4954323" y="152899"/>
                </a:lnTo>
                <a:lnTo>
                  <a:pt x="5092347" y="138629"/>
                </a:lnTo>
                <a:lnTo>
                  <a:pt x="5228555" y="123574"/>
                </a:lnTo>
                <a:lnTo>
                  <a:pt x="5366578" y="106010"/>
                </a:lnTo>
                <a:lnTo>
                  <a:pt x="5503997" y="87192"/>
                </a:lnTo>
                <a:lnTo>
                  <a:pt x="5642020" y="68530"/>
                </a:lnTo>
                <a:lnTo>
                  <a:pt x="5779438" y="46733"/>
                </a:lnTo>
                <a:lnTo>
                  <a:pt x="5916251" y="24464"/>
                </a:lnTo>
                <a:close/>
              </a:path>
            </a:pathLst>
          </a:custGeom>
          <a:solidFill>
            <a:schemeClr val="tx1"/>
          </a:solidFill>
          <a:ln>
            <a:noFill/>
          </a:ln>
        </p:spPr>
      </p:sp>
      <p:sp>
        <p:nvSpPr>
          <p:cNvPr id="44" name="Freeform 5">
            <a:extLst>
              <a:ext uri="{FF2B5EF4-FFF2-40B4-BE49-F238E27FC236}">
                <a16:creationId xmlns:a16="http://schemas.microsoft.com/office/drawing/2014/main" id="{BBC615D1-6E12-40EF-915B-316CFDB550D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1069"/>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tx1"/>
          </a:solidFill>
          <a:ln>
            <a:noFill/>
          </a:ln>
        </p:spPr>
      </p:sp>
      <p:sp>
        <p:nvSpPr>
          <p:cNvPr id="46" name="Freeform 5">
            <a:extLst>
              <a:ext uri="{FF2B5EF4-FFF2-40B4-BE49-F238E27FC236}">
                <a16:creationId xmlns:a16="http://schemas.microsoft.com/office/drawing/2014/main" id="{B9797D36-DE1E-47CD-881A-6C1F5828261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rot="15922489">
            <a:off x="5349246" y="1826078"/>
            <a:ext cx="3299407" cy="440924"/>
          </a:xfrm>
          <a:custGeom>
            <a:avLst/>
            <a:gdLst/>
            <a:ahLst/>
            <a:cxnLst/>
            <a:rect l="l" t="t" r="r" b="b"/>
            <a:pathLst>
              <a:path w="10000" h="5291">
                <a:moveTo>
                  <a:pt x="85" y="2532"/>
                </a:moveTo>
                <a:cubicBezTo>
                  <a:pt x="1736" y="3911"/>
                  <a:pt x="7524" y="5298"/>
                  <a:pt x="9958" y="5291"/>
                </a:cubicBezTo>
                <a:cubicBezTo>
                  <a:pt x="9989" y="1958"/>
                  <a:pt x="9969" y="3333"/>
                  <a:pt x="10000" y="0"/>
                </a:cubicBezTo>
                <a:lnTo>
                  <a:pt x="10000" y="0"/>
                </a:lnTo>
                <a:lnTo>
                  <a:pt x="9667" y="204"/>
                </a:lnTo>
                <a:lnTo>
                  <a:pt x="9334" y="400"/>
                </a:lnTo>
                <a:lnTo>
                  <a:pt x="9001" y="590"/>
                </a:lnTo>
                <a:lnTo>
                  <a:pt x="8667" y="753"/>
                </a:lnTo>
                <a:lnTo>
                  <a:pt x="8333" y="917"/>
                </a:lnTo>
                <a:lnTo>
                  <a:pt x="7999" y="1071"/>
                </a:lnTo>
                <a:lnTo>
                  <a:pt x="7669" y="1202"/>
                </a:lnTo>
                <a:lnTo>
                  <a:pt x="7333" y="1325"/>
                </a:lnTo>
                <a:lnTo>
                  <a:pt x="7000" y="1440"/>
                </a:lnTo>
                <a:lnTo>
                  <a:pt x="6673" y="1538"/>
                </a:lnTo>
                <a:lnTo>
                  <a:pt x="6340" y="1636"/>
                </a:lnTo>
                <a:lnTo>
                  <a:pt x="6013" y="1719"/>
                </a:lnTo>
                <a:lnTo>
                  <a:pt x="5686" y="1784"/>
                </a:lnTo>
                <a:lnTo>
                  <a:pt x="5359" y="1850"/>
                </a:lnTo>
                <a:lnTo>
                  <a:pt x="5036" y="1906"/>
                </a:lnTo>
                <a:lnTo>
                  <a:pt x="4717" y="1948"/>
                </a:lnTo>
                <a:lnTo>
                  <a:pt x="4396" y="1980"/>
                </a:lnTo>
                <a:lnTo>
                  <a:pt x="4079" y="2013"/>
                </a:lnTo>
                <a:lnTo>
                  <a:pt x="3766" y="2029"/>
                </a:lnTo>
                <a:lnTo>
                  <a:pt x="3454" y="2046"/>
                </a:lnTo>
                <a:lnTo>
                  <a:pt x="3145" y="2053"/>
                </a:lnTo>
                <a:lnTo>
                  <a:pt x="2839" y="2046"/>
                </a:lnTo>
                <a:lnTo>
                  <a:pt x="2537" y="2046"/>
                </a:lnTo>
                <a:lnTo>
                  <a:pt x="2238" y="2029"/>
                </a:lnTo>
                <a:lnTo>
                  <a:pt x="1943" y="2004"/>
                </a:lnTo>
                <a:lnTo>
                  <a:pt x="1653" y="1980"/>
                </a:lnTo>
                <a:lnTo>
                  <a:pt x="1368" y="1955"/>
                </a:lnTo>
                <a:lnTo>
                  <a:pt x="1085" y="1915"/>
                </a:lnTo>
                <a:lnTo>
                  <a:pt x="806" y="1873"/>
                </a:lnTo>
                <a:lnTo>
                  <a:pt x="533" y="1833"/>
                </a:lnTo>
                <a:lnTo>
                  <a:pt x="0" y="1726"/>
                </a:lnTo>
                <a:cubicBezTo>
                  <a:pt x="28" y="1995"/>
                  <a:pt x="57" y="2263"/>
                  <a:pt x="85" y="2532"/>
                </a:cubicBezTo>
                <a:close/>
              </a:path>
            </a:pathLst>
          </a:custGeom>
          <a:solidFill>
            <a:schemeClr val="tx1">
              <a:alpha val="20000"/>
            </a:schemeClr>
          </a:solidFill>
          <a:ln>
            <a:noFill/>
          </a:ln>
        </p:spPr>
        <p:txBody>
          <a:bodyPr/>
          <a:lstStyle/>
          <a:p>
            <a:endParaRPr lang="en-US" dirty="0"/>
          </a:p>
        </p:txBody>
      </p:sp>
      <p:sp>
        <p:nvSpPr>
          <p:cNvPr id="2" name="Title 1">
            <a:extLst>
              <a:ext uri="{FF2B5EF4-FFF2-40B4-BE49-F238E27FC236}">
                <a16:creationId xmlns:a16="http://schemas.microsoft.com/office/drawing/2014/main" id="{D2E12D0A-A00F-46CA-08D0-E2EA899A9A6E}"/>
              </a:ext>
            </a:extLst>
          </p:cNvPr>
          <p:cNvSpPr>
            <a:spLocks noGrp="1"/>
          </p:cNvSpPr>
          <p:nvPr>
            <p:ph type="title"/>
          </p:nvPr>
        </p:nvSpPr>
        <p:spPr>
          <a:xfrm>
            <a:off x="566894" y="654273"/>
            <a:ext cx="6390903" cy="979399"/>
          </a:xfrm>
        </p:spPr>
        <p:txBody>
          <a:bodyPr vert="horz" lIns="91440" tIns="45720" rIns="91440" bIns="45720" rtlCol="0" anchor="ctr">
            <a:normAutofit/>
          </a:bodyPr>
          <a:lstStyle/>
          <a:p>
            <a:r>
              <a:rPr lang="en-US" sz="2800" dirty="0">
                <a:solidFill>
                  <a:schemeClr val="tx1"/>
                </a:solidFill>
              </a:rPr>
              <a:t>God’s directions becoming clearer:</a:t>
            </a:r>
          </a:p>
        </p:txBody>
      </p:sp>
      <p:pic>
        <p:nvPicPr>
          <p:cNvPr id="6" name="Content Placeholder 5" descr="A painting of a person in robe standing on steps&#10;&#10;Description automatically generated">
            <a:extLst>
              <a:ext uri="{FF2B5EF4-FFF2-40B4-BE49-F238E27FC236}">
                <a16:creationId xmlns:a16="http://schemas.microsoft.com/office/drawing/2014/main" id="{6CB7FE9A-BEB0-E09F-2472-6A8CA894045E}"/>
              </a:ext>
            </a:extLst>
          </p:cNvPr>
          <p:cNvPicPr>
            <a:picLocks noGrp="1" noChangeAspect="1"/>
          </p:cNvPicPr>
          <p:nvPr>
            <p:ph sz="half" idx="1"/>
          </p:nvPr>
        </p:nvPicPr>
        <p:blipFill rotWithShape="1">
          <a:blip r:embed="rId3"/>
          <a:srcRect l="11369" r="1" b="1"/>
          <a:stretch/>
        </p:blipFill>
        <p:spPr>
          <a:xfrm>
            <a:off x="7418226" y="645106"/>
            <a:ext cx="4125317" cy="5585369"/>
          </a:xfrm>
          <a:prstGeom prst="rect">
            <a:avLst/>
          </a:prstGeom>
        </p:spPr>
      </p:pic>
      <p:sp>
        <p:nvSpPr>
          <p:cNvPr id="48" name="Rectangle 47">
            <a:extLst>
              <a:ext uri="{FF2B5EF4-FFF2-40B4-BE49-F238E27FC236}">
                <a16:creationId xmlns:a16="http://schemas.microsoft.com/office/drawing/2014/main" id="{4A2FAF1F-F462-46AF-A9E6-CC93C4E2C35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sp>
        <p:nvSpPr>
          <p:cNvPr id="50" name="Oval 49">
            <a:extLst>
              <a:ext uri="{FF2B5EF4-FFF2-40B4-BE49-F238E27FC236}">
                <a16:creationId xmlns:a16="http://schemas.microsoft.com/office/drawing/2014/main" id="{7146BED8-BAE9-42C5-A3DD-7B946445DB8C}"/>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667000"/>
            <a:ext cx="4191000" cy="4191000"/>
          </a:xfrm>
          <a:prstGeom prst="ellipse">
            <a:avLst/>
          </a:prstGeom>
          <a:gradFill flip="none" rotWithShape="1">
            <a:gsLst>
              <a:gs pos="0">
                <a:schemeClr val="accent5">
                  <a:alpha val="11000"/>
                </a:schemeClr>
              </a:gs>
              <a:gs pos="75000">
                <a:schemeClr val="accent5">
                  <a:alpha val="0"/>
                </a:schemeClr>
              </a:gs>
              <a:gs pos="36000">
                <a:schemeClr val="accent5">
                  <a:alpha val="10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52" name="Oval 51">
            <a:extLst>
              <a:ext uri="{FF2B5EF4-FFF2-40B4-BE49-F238E27FC236}">
                <a16:creationId xmlns:a16="http://schemas.microsoft.com/office/drawing/2014/main" id="{15765FE8-B62F-41E4-A73C-74C91A8FD945}"/>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2895600"/>
            <a:ext cx="2362200" cy="2362200"/>
          </a:xfrm>
          <a:prstGeom prst="ellipse">
            <a:avLst/>
          </a:prstGeom>
          <a:gradFill flip="none" rotWithShape="1">
            <a:gsLst>
              <a:gs pos="0">
                <a:schemeClr val="accent5">
                  <a:alpha val="8000"/>
                </a:schemeClr>
              </a:gs>
              <a:gs pos="72000">
                <a:schemeClr val="accent5">
                  <a:alpha val="0"/>
                </a:schemeClr>
              </a:gs>
              <a:gs pos="36000">
                <a:schemeClr val="accent5">
                  <a:alpha val="8000"/>
                </a:schemeClr>
              </a:gs>
            </a:gsLst>
            <a:path path="circle">
              <a:fillToRect l="50000" t="50000" r="50000" b="50000"/>
            </a:path>
            <a:tileRect/>
          </a:gradFill>
          <a:ln>
            <a:noFill/>
          </a:ln>
          <a:effectLst/>
        </p:spPr>
        <p:style>
          <a:lnRef idx="1">
            <a:schemeClr val="accent1"/>
          </a:lnRef>
          <a:fillRef idx="3">
            <a:schemeClr val="accent1"/>
          </a:fillRef>
          <a:effectRef idx="2">
            <a:schemeClr val="accent1"/>
          </a:effectRef>
          <a:fontRef idx="minor">
            <a:schemeClr val="lt1"/>
          </a:fontRef>
        </p:style>
      </p:sp>
      <p:sp>
        <p:nvSpPr>
          <p:cNvPr id="4" name="Content Placeholder 3">
            <a:extLst>
              <a:ext uri="{FF2B5EF4-FFF2-40B4-BE49-F238E27FC236}">
                <a16:creationId xmlns:a16="http://schemas.microsoft.com/office/drawing/2014/main" id="{CBCA4937-DB71-A552-F996-C2AD20AD2F81}"/>
              </a:ext>
            </a:extLst>
          </p:cNvPr>
          <p:cNvSpPr>
            <a:spLocks noGrp="1"/>
          </p:cNvSpPr>
          <p:nvPr>
            <p:ph sz="half" idx="2"/>
          </p:nvPr>
        </p:nvSpPr>
        <p:spPr>
          <a:xfrm>
            <a:off x="639097" y="1643154"/>
            <a:ext cx="6554007" cy="4587321"/>
          </a:xfrm>
        </p:spPr>
        <p:txBody>
          <a:bodyPr vert="horz" lIns="91440" tIns="45720" rIns="91440" bIns="45720" rtlCol="0" anchor="ctr">
            <a:noAutofit/>
          </a:bodyPr>
          <a:lstStyle/>
          <a:p>
            <a:r>
              <a:rPr lang="en-US" sz="2800" dirty="0">
                <a:solidFill>
                  <a:schemeClr val="tx1"/>
                </a:solidFill>
              </a:rPr>
              <a:t>The men sent by Cornelius were waiting at Simon the tanner’s house gate</a:t>
            </a:r>
          </a:p>
          <a:p>
            <a:r>
              <a:rPr lang="en-US" sz="2800" dirty="0">
                <a:solidFill>
                  <a:schemeClr val="tx1"/>
                </a:solidFill>
              </a:rPr>
              <a:t>The Spirit told Peter not to hesitate – but go with them</a:t>
            </a:r>
          </a:p>
          <a:p>
            <a:r>
              <a:rPr lang="en-US" sz="2800" dirty="0">
                <a:solidFill>
                  <a:schemeClr val="tx1"/>
                </a:solidFill>
              </a:rPr>
              <a:t>They explained to Peter why they were there. </a:t>
            </a:r>
          </a:p>
          <a:p>
            <a:r>
              <a:rPr lang="en-US" sz="2800" dirty="0">
                <a:solidFill>
                  <a:schemeClr val="tx1"/>
                </a:solidFill>
              </a:rPr>
              <a:t>Peter invited them to stay the night then they went to Caesarea</a:t>
            </a:r>
          </a:p>
        </p:txBody>
      </p:sp>
    </p:spTree>
    <p:extLst>
      <p:ext uri="{BB962C8B-B14F-4D97-AF65-F5344CB8AC3E}">
        <p14:creationId xmlns:p14="http://schemas.microsoft.com/office/powerpoint/2010/main" val="3627894323"/>
      </p:ext>
    </p:extLst>
  </p:cSld>
  <p:clrMapOvr>
    <a:overrideClrMapping bg1="dk1" tx1="lt1" bg2="dk2" tx2="lt2" accent1="accent1" accent2="accent2" accent3="accent3" accent4="accent4" accent5="accent5" accent6="accent6" hlink="hlink" folHlink="folHlink"/>
  </p:clrMapOvr>
</p:sld>
</file>

<file path=ppt/slides/slide7.xml><?xml version="1.0" encoding="utf-8"?>
<p:sld xmlns:a="http://schemas.openxmlformats.org/drawingml/2006/main" xmlns:r="http://schemas.openxmlformats.org/officeDocument/2006/relationships" xmlns:p="http://schemas.openxmlformats.org/presentationml/2006/main">
  <p:cSld>
    <p:bg>
      <p:bgPr>
        <a:solidFill>
          <a:schemeClr val="bg2"/>
        </a:solidFill>
        <a:effectLst/>
      </p:bgPr>
    </p:bg>
    <p:spTree>
      <p:nvGrpSpPr>
        <p:cNvPr id="1" name=""/>
        <p:cNvGrpSpPr/>
        <p:nvPr/>
      </p:nvGrpSpPr>
      <p:grpSpPr>
        <a:xfrm>
          <a:off x="0" y="0"/>
          <a:ext cx="0" cy="0"/>
          <a:chOff x="0" y="0"/>
          <a:chExt cx="0" cy="0"/>
        </a:xfrm>
      </p:grpSpPr>
      <p:sp useBgFill="1">
        <p:nvSpPr>
          <p:cNvPr id="11" name="Rectangle 10">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7539" y="467397"/>
            <a:ext cx="695829" cy="5919116"/>
          </a:xfrm>
          <a:prstGeom prst="rect">
            <a:avLst/>
          </a:prstGeom>
          <a:solidFill>
            <a:srgbClr val="0D0D0D"/>
          </a:solidFill>
          <a:ln>
            <a:noFill/>
          </a:ln>
          <a:effectLst/>
        </p:spPr>
        <p:style>
          <a:lnRef idx="1">
            <a:schemeClr val="accent1"/>
          </a:lnRef>
          <a:fillRef idx="3">
            <a:schemeClr val="accent1"/>
          </a:fillRef>
          <a:effectRef idx="2">
            <a:schemeClr val="accent1"/>
          </a:effectRef>
          <a:fontRef idx="minor">
            <a:schemeClr val="lt1"/>
          </a:fontRef>
        </p:style>
      </p:sp>
      <p:grpSp>
        <p:nvGrpSpPr>
          <p:cNvPr id="15" name="Group 14">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a:solidFill>
            <a:srgbClr val="FFFFFF"/>
          </a:solidFill>
        </p:grpSpPr>
        <p:sp>
          <p:nvSpPr>
            <p:cNvPr id="16" name="Rectangle 15">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17"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5" name="Title 4">
            <a:extLst>
              <a:ext uri="{FF2B5EF4-FFF2-40B4-BE49-F238E27FC236}">
                <a16:creationId xmlns:a16="http://schemas.microsoft.com/office/drawing/2014/main" id="{6CDCF25C-2D22-90F8-E697-E8D690108563}"/>
              </a:ext>
            </a:extLst>
          </p:cNvPr>
          <p:cNvSpPr>
            <a:spLocks noGrp="1"/>
          </p:cNvSpPr>
          <p:nvPr>
            <p:ph type="title"/>
          </p:nvPr>
        </p:nvSpPr>
        <p:spPr>
          <a:xfrm>
            <a:off x="1154954" y="855481"/>
            <a:ext cx="9383953" cy="676757"/>
          </a:xfrm>
        </p:spPr>
        <p:txBody>
          <a:bodyPr anchor="b">
            <a:normAutofit/>
          </a:bodyPr>
          <a:lstStyle/>
          <a:p>
            <a:pPr algn="ctr"/>
            <a:r>
              <a:rPr lang="en-US" dirty="0">
                <a:solidFill>
                  <a:schemeClr val="tx1"/>
                </a:solidFill>
              </a:rPr>
              <a:t>God breaks the expected tradition</a:t>
            </a:r>
          </a:p>
        </p:txBody>
      </p:sp>
      <p:sp>
        <p:nvSpPr>
          <p:cNvPr id="6" name="Content Placeholder 5">
            <a:extLst>
              <a:ext uri="{FF2B5EF4-FFF2-40B4-BE49-F238E27FC236}">
                <a16:creationId xmlns:a16="http://schemas.microsoft.com/office/drawing/2014/main" id="{1EA4ABE6-8D5D-8F9E-6473-F873FDB3F796}"/>
              </a:ext>
            </a:extLst>
          </p:cNvPr>
          <p:cNvSpPr>
            <a:spLocks noGrp="1"/>
          </p:cNvSpPr>
          <p:nvPr>
            <p:ph idx="1"/>
          </p:nvPr>
        </p:nvSpPr>
        <p:spPr>
          <a:xfrm>
            <a:off x="630196" y="1767017"/>
            <a:ext cx="10243750" cy="4349578"/>
          </a:xfrm>
        </p:spPr>
        <p:txBody>
          <a:bodyPr anchor="t">
            <a:normAutofit/>
          </a:bodyPr>
          <a:lstStyle/>
          <a:p>
            <a:r>
              <a:rPr lang="en-US" sz="2800" dirty="0">
                <a:solidFill>
                  <a:schemeClr val="tx1"/>
                </a:solidFill>
              </a:rPr>
              <a:t>In Caesarea, Peter enters Cornelius’ home “You know this is against our Jewish Laws…but God…” Peter asks, “Why am I here?”</a:t>
            </a:r>
          </a:p>
          <a:p>
            <a:pPr marL="0" indent="0">
              <a:buNone/>
            </a:pPr>
            <a:endParaRPr lang="en-US" sz="2800" dirty="0">
              <a:solidFill>
                <a:schemeClr val="tx1"/>
              </a:solidFill>
            </a:endParaRPr>
          </a:p>
          <a:p>
            <a:r>
              <a:rPr lang="en-US" sz="2800" dirty="0">
                <a:solidFill>
                  <a:schemeClr val="tx1"/>
                </a:solidFill>
              </a:rPr>
              <a:t>Cornelius tells Peter about his conversation with the angel and says, “Now we are all here in the presence of God to listen to everything the Lord has commanded you to tell us.”</a:t>
            </a:r>
          </a:p>
          <a:p>
            <a:endParaRPr lang="en-US" sz="2800" dirty="0">
              <a:solidFill>
                <a:schemeClr val="tx1"/>
              </a:solidFill>
            </a:endParaRPr>
          </a:p>
          <a:p>
            <a:endParaRPr lang="en-US" sz="2800" dirty="0">
              <a:solidFill>
                <a:schemeClr val="tx1"/>
              </a:solidFill>
            </a:endParaRPr>
          </a:p>
        </p:txBody>
      </p:sp>
    </p:spTree>
    <p:extLst>
      <p:ext uri="{BB962C8B-B14F-4D97-AF65-F5344CB8AC3E}">
        <p14:creationId xmlns:p14="http://schemas.microsoft.com/office/powerpoint/2010/main" val="192386588"/>
      </p:ext>
    </p:extLst>
  </p:cSld>
  <p:clrMapOvr>
    <a:overrideClrMapping bg1="dk1" tx1="lt1" bg2="dk2" tx2="lt2" accent1="accent1" accent2="accent2" accent3="accent3" accent4="accent4" accent5="accent5" accent6="accent6" hlink="hlink" folHlink="folHlink"/>
  </p:clrMapOvr>
</p:sld>
</file>

<file path=ppt/slides/slide8.xml><?xml version="1.0" encoding="utf-8"?>
<p:sld xmlns:a="http://schemas.openxmlformats.org/drawingml/2006/main" xmlns:r="http://schemas.openxmlformats.org/officeDocument/2006/relationships" xmlns:p="http://schemas.openxmlformats.org/presentationml/2006/main">
  <p:cSld>
    <p:bg>
      <p:bgPr>
        <a:gradFill rotWithShape="1">
          <a:gsLst>
            <a:gs pos="0">
              <a:schemeClr val="bg1">
                <a:tint val="98000"/>
                <a:hueMod val="124000"/>
                <a:satMod val="148000"/>
                <a:lumMod val="124000"/>
              </a:schemeClr>
            </a:gs>
            <a:gs pos="100000">
              <a:schemeClr val="bg1">
                <a:shade val="76000"/>
                <a:hueMod val="89000"/>
                <a:satMod val="164000"/>
                <a:lumMod val="56000"/>
              </a:schemeClr>
            </a:gs>
          </a:gsLst>
          <a:path path="circle">
            <a:fillToRect l="45000" t="65000" r="125000" b="100000"/>
          </a:path>
        </a:gradFill>
        <a:effectLst/>
      </p:bgPr>
    </p:bg>
    <p:spTree>
      <p:nvGrpSpPr>
        <p:cNvPr id="1" name=""/>
        <p:cNvGrpSpPr/>
        <p:nvPr/>
      </p:nvGrpSpPr>
      <p:grpSpPr>
        <a:xfrm>
          <a:off x="0" y="0"/>
          <a:ext cx="0" cy="0"/>
          <a:chOff x="0" y="0"/>
          <a:chExt cx="0" cy="0"/>
        </a:xfrm>
      </p:grpSpPr>
      <p:sp useBgFill="1">
        <p:nvSpPr>
          <p:cNvPr id="8" name="Rectangle 7">
            <a:extLst>
              <a:ext uri="{FF2B5EF4-FFF2-40B4-BE49-F238E27FC236}">
                <a16:creationId xmlns:a16="http://schemas.microsoft.com/office/drawing/2014/main" id="{B219AE65-9B94-44EA-BEF3-EF4BFA169C8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F0C81A57-9CD5-461B-8FFE-4A8CB6CFBE01}"/>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1017539" y="467397"/>
            <a:ext cx="695829" cy="5919116"/>
          </a:xfrm>
          <a:prstGeom prst="rect">
            <a:avLst/>
          </a:prstGeom>
          <a:solidFill>
            <a:schemeClr val="accent1"/>
          </a:solidFill>
          <a:ln>
            <a:noFill/>
          </a:ln>
          <a:effectLst/>
        </p:spPr>
        <p:style>
          <a:lnRef idx="1">
            <a:schemeClr val="accent1"/>
          </a:lnRef>
          <a:fillRef idx="3">
            <a:schemeClr val="accent1"/>
          </a:fillRef>
          <a:effectRef idx="2">
            <a:schemeClr val="accent1"/>
          </a:effectRef>
          <a:fontRef idx="minor">
            <a:schemeClr val="lt1"/>
          </a:fontRef>
        </p:style>
      </p:sp>
      <p:grpSp>
        <p:nvGrpSpPr>
          <p:cNvPr id="12" name="Group 11">
            <a:extLst>
              <a:ext uri="{FF2B5EF4-FFF2-40B4-BE49-F238E27FC236}">
                <a16:creationId xmlns:a16="http://schemas.microsoft.com/office/drawing/2014/main" id="{3086C462-37F4-494D-8292-CCB95221CC1A}"/>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a:noFill/>
        </p:grpSpPr>
        <p:sp>
          <p:nvSpPr>
            <p:cNvPr id="13" name="Rectangle 12">
              <a:extLst>
                <a:ext uri="{FF2B5EF4-FFF2-40B4-BE49-F238E27FC236}">
                  <a16:creationId xmlns:a16="http://schemas.microsoft.com/office/drawing/2014/main" id="{2C7D2D64-353F-4802-AA48-A70CE6020B93}"/>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sp>
        <p:sp>
          <p:nvSpPr>
            <p:cNvPr id="14" name="Freeform 5">
              <a:extLst>
                <a:ext uri="{FF2B5EF4-FFF2-40B4-BE49-F238E27FC236}">
                  <a16:creationId xmlns:a16="http://schemas.microsoft.com/office/drawing/2014/main" id="{30A6328F-CAA3-4052-BF4C-14BD47706E65}"/>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rgbClr val="FFFFFF"/>
            </a:solidFill>
            <a:ln>
              <a:noFill/>
            </a:ln>
          </p:spPr>
        </p:sp>
      </p:grpSp>
      <p:sp>
        <p:nvSpPr>
          <p:cNvPr id="2" name="Title 1">
            <a:extLst>
              <a:ext uri="{FF2B5EF4-FFF2-40B4-BE49-F238E27FC236}">
                <a16:creationId xmlns:a16="http://schemas.microsoft.com/office/drawing/2014/main" id="{5319295A-69C8-125F-9F51-C006FA346742}"/>
              </a:ext>
            </a:extLst>
          </p:cNvPr>
          <p:cNvSpPr>
            <a:spLocks noGrp="1"/>
          </p:cNvSpPr>
          <p:nvPr>
            <p:ph type="title"/>
          </p:nvPr>
        </p:nvSpPr>
        <p:spPr>
          <a:xfrm>
            <a:off x="1128166" y="821095"/>
            <a:ext cx="9230185" cy="711143"/>
          </a:xfrm>
        </p:spPr>
        <p:txBody>
          <a:bodyPr>
            <a:normAutofit/>
          </a:bodyPr>
          <a:lstStyle/>
          <a:p>
            <a:pPr algn="r"/>
            <a:r>
              <a:rPr lang="en-US" dirty="0">
                <a:solidFill>
                  <a:schemeClr val="tx1"/>
                </a:solidFill>
              </a:rPr>
              <a:t>As Peter is preaching…</a:t>
            </a:r>
          </a:p>
        </p:txBody>
      </p:sp>
      <p:sp>
        <p:nvSpPr>
          <p:cNvPr id="3" name="Content Placeholder 2">
            <a:extLst>
              <a:ext uri="{FF2B5EF4-FFF2-40B4-BE49-F238E27FC236}">
                <a16:creationId xmlns:a16="http://schemas.microsoft.com/office/drawing/2014/main" id="{A6FDF19E-505C-0E64-417C-187ADE4FC2AF}"/>
              </a:ext>
            </a:extLst>
          </p:cNvPr>
          <p:cNvSpPr>
            <a:spLocks noGrp="1"/>
          </p:cNvSpPr>
          <p:nvPr>
            <p:ph idx="1"/>
          </p:nvPr>
        </p:nvSpPr>
        <p:spPr>
          <a:xfrm>
            <a:off x="741406" y="1779373"/>
            <a:ext cx="10144898" cy="4257532"/>
          </a:xfrm>
        </p:spPr>
        <p:txBody>
          <a:bodyPr anchor="t">
            <a:normAutofit/>
          </a:bodyPr>
          <a:lstStyle/>
          <a:p>
            <a:r>
              <a:rPr lang="en-US" sz="2800" dirty="0">
                <a:solidFill>
                  <a:schemeClr val="tx1"/>
                </a:solidFill>
              </a:rPr>
              <a:t>Peter explains God’s plan – Jesus, the Son of God, Who gave His life to forgive us of our sins, Jesus died and rose again – we saw Him after He was buried and resurrected…</a:t>
            </a:r>
          </a:p>
          <a:p>
            <a:endParaRPr lang="en-US" sz="2800" dirty="0">
              <a:solidFill>
                <a:schemeClr val="tx1"/>
              </a:solidFill>
            </a:endParaRPr>
          </a:p>
          <a:p>
            <a:r>
              <a:rPr lang="en-US" sz="2800" dirty="0">
                <a:solidFill>
                  <a:schemeClr val="tx1"/>
                </a:solidFill>
              </a:rPr>
              <a:t>While Peter was still speaking, the Holy Spirit fell upon all who heard the message … and they worshiped Christ and spoke in tongues and praised Him</a:t>
            </a:r>
          </a:p>
        </p:txBody>
      </p:sp>
    </p:spTree>
    <p:extLst>
      <p:ext uri="{BB962C8B-B14F-4D97-AF65-F5344CB8AC3E}">
        <p14:creationId xmlns:p14="http://schemas.microsoft.com/office/powerpoint/2010/main" val="1659594589"/>
      </p:ext>
    </p:extLst>
  </p:cSld>
  <p:clrMapOvr>
    <a:overrideClrMapping bg1="dk1" tx1="lt1" bg2="dk2" tx2="lt2" accent1="accent1" accent2="accent2" accent3="accent3" accent4="accent4" accent5="accent5" accent6="accent6" hlink="hlink" folHlink="folHlink"/>
  </p:clrMapOvr>
</p:sld>
</file>

<file path=ppt/slides/slide9.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grpSp>
        <p:nvGrpSpPr>
          <p:cNvPr id="9" name="Group 8">
            <a:extLst>
              <a:ext uri="{FF2B5EF4-FFF2-40B4-BE49-F238E27FC236}">
                <a16:creationId xmlns:a16="http://schemas.microsoft.com/office/drawing/2014/main" id="{6503EB0F-2257-4A3E-A73B-E1DE769B459F}"/>
              </a:ext>
              <a:ext uri="{C183D7F6-B498-43B3-948B-1728B52AA6E4}">
                <adec:decorative xmlns:adec="http://schemas.microsoft.com/office/drawing/2017/decorative" val="1"/>
              </a:ext>
            </a:extLst>
          </p:cNvPr>
          <p:cNvGrpSpPr>
            <a:grpSpLocks noGrp="1" noUngrp="1" noRot="1" noChangeAspect="1" noMove="1" noResize="1"/>
          </p:cNvGrpSpPr>
          <p:nvPr>
            <p:extLst>
              <p:ext uri="{386F3935-93C4-4BCD-93E2-E3B085C9AB24}">
                <p16:designElem xmlns:p16="http://schemas.microsoft.com/office/powerpoint/2015/main" val="1"/>
              </p:ext>
            </p:extLst>
          </p:nvPr>
        </p:nvGrpSpPr>
        <p:grpSpPr>
          <a:xfrm>
            <a:off x="0" y="0"/>
            <a:ext cx="12192000" cy="6858000"/>
            <a:chOff x="0" y="0"/>
            <a:chExt cx="12192000" cy="6858000"/>
          </a:xfrm>
        </p:grpSpPr>
        <p:sp>
          <p:nvSpPr>
            <p:cNvPr id="10" name="Rectangle 9">
              <a:extLst>
                <a:ext uri="{FF2B5EF4-FFF2-40B4-BE49-F238E27FC236}">
                  <a16:creationId xmlns:a16="http://schemas.microsoft.com/office/drawing/2014/main" id="{77012B2A-0D78-433A-8C68-8889D3DCDDAF}"/>
                </a:ext>
                <a:ext uri="{C183D7F6-B498-43B3-948B-1728B52AA6E4}">
                  <adec:decorative xmlns:adec="http://schemas.microsoft.com/office/drawing/2017/decorative" val="1"/>
                </a:ext>
              </a:extLst>
            </p:cNvPr>
            <p:cNvSpPr/>
            <p:nvPr>
              <p:extLst>
                <p:ext uri="{386F3935-93C4-4BCD-93E2-E3B085C9AB24}">
                  <p16:designElem xmlns:p16="http://schemas.microsoft.com/office/powerpoint/2015/main" val="1"/>
                </p:ext>
              </p:extLst>
            </p:nvPr>
          </p:nvSpPr>
          <p:spPr>
            <a:xfrm>
              <a:off x="0" y="0"/>
              <a:ext cx="12192000" cy="6858000"/>
            </a:xfrm>
            <a:prstGeom prst="rect">
              <a:avLst/>
            </a:prstGeom>
            <a:blipFill>
              <a:blip r:embed="rId2">
                <a:duotone>
                  <a:schemeClr val="dk2">
                    <a:shade val="69000"/>
                    <a:hueMod val="91000"/>
                    <a:satMod val="164000"/>
                    <a:lumMod val="74000"/>
                  </a:schemeClr>
                  <a:schemeClr val="dk2">
                    <a:hueMod val="124000"/>
                    <a:satMod val="140000"/>
                    <a:lumMod val="142000"/>
                  </a:schemeClr>
                </a:duotone>
              </a:blip>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sp>
        <p:sp>
          <p:nvSpPr>
            <p:cNvPr id="11" name="Freeform 5">
              <a:extLst>
                <a:ext uri="{FF2B5EF4-FFF2-40B4-BE49-F238E27FC236}">
                  <a16:creationId xmlns:a16="http://schemas.microsoft.com/office/drawing/2014/main" id="{119D0202-ED3F-47CC-90E9-4E963BCDAB91}"/>
                </a:ext>
                <a:ext uri="{C183D7F6-B498-43B3-948B-1728B52AA6E4}">
                  <adec:decorative xmlns:adec="http://schemas.microsoft.com/office/drawing/2017/decorative" val="1"/>
                </a:ext>
              </a:extLst>
            </p:cNvPr>
            <p:cNvSpPr>
              <a:spLocks noEditPoints="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grpSp>
      <p:sp>
        <p:nvSpPr>
          <p:cNvPr id="13" name="Rectangle 12">
            <a:extLst>
              <a:ext uri="{FF2B5EF4-FFF2-40B4-BE49-F238E27FC236}">
                <a16:creationId xmlns:a16="http://schemas.microsoft.com/office/drawing/2014/main" id="{670D6F2B-93AF-47D6-9378-5E54BE0AC69F}"/>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10437812" y="0"/>
            <a:ext cx="685800" cy="1143000"/>
          </a:xfrm>
          <a:prstGeom prst="rect">
            <a:avLst/>
          </a:prstGeom>
          <a:solidFill>
            <a:schemeClr val="accent1"/>
          </a:solidFill>
          <a:ln>
            <a:noFill/>
          </a:ln>
        </p:spPr>
        <p:style>
          <a:lnRef idx="1">
            <a:schemeClr val="accent1"/>
          </a:lnRef>
          <a:fillRef idx="3">
            <a:schemeClr val="accent1"/>
          </a:fillRef>
          <a:effectRef idx="2">
            <a:schemeClr val="accent1"/>
          </a:effectRef>
          <a:fontRef idx="minor">
            <a:schemeClr val="lt1"/>
          </a:fontRef>
        </p:style>
      </p:sp>
      <p:pic>
        <p:nvPicPr>
          <p:cNvPr id="5" name="Picture 4" descr="Magnifying glass and question mark">
            <a:extLst>
              <a:ext uri="{FF2B5EF4-FFF2-40B4-BE49-F238E27FC236}">
                <a16:creationId xmlns:a16="http://schemas.microsoft.com/office/drawing/2014/main" id="{3AEAD0C0-A8AB-1D9B-230B-6B2171A6A39C}"/>
              </a:ext>
            </a:extLst>
          </p:cNvPr>
          <p:cNvPicPr>
            <a:picLocks noChangeAspect="1"/>
          </p:cNvPicPr>
          <p:nvPr/>
        </p:nvPicPr>
        <p:blipFill rotWithShape="1">
          <a:blip r:embed="rId3"/>
          <a:srcRect t="18161" r="-1" b="8634"/>
          <a:stretch/>
        </p:blipFill>
        <p:spPr>
          <a:xfrm>
            <a:off x="1" y="-5"/>
            <a:ext cx="12191695" cy="5020241"/>
          </a:xfrm>
          <a:custGeom>
            <a:avLst/>
            <a:gdLst/>
            <a:ahLst/>
            <a:cxnLst/>
            <a:rect l="l" t="t" r="r" b="b"/>
            <a:pathLst>
              <a:path w="12191695" h="5020241">
                <a:moveTo>
                  <a:pt x="0" y="0"/>
                </a:moveTo>
                <a:lnTo>
                  <a:pt x="12191695" y="0"/>
                </a:lnTo>
                <a:lnTo>
                  <a:pt x="12191695" y="4057991"/>
                </a:lnTo>
                <a:lnTo>
                  <a:pt x="11914945" y="4110187"/>
                </a:lnTo>
                <a:lnTo>
                  <a:pt x="11639412" y="4159931"/>
                </a:lnTo>
                <a:lnTo>
                  <a:pt x="11362661" y="4208624"/>
                </a:lnTo>
                <a:lnTo>
                  <a:pt x="11084690" y="4250310"/>
                </a:lnTo>
                <a:lnTo>
                  <a:pt x="10807939" y="4292347"/>
                </a:lnTo>
                <a:lnTo>
                  <a:pt x="10529968" y="4331582"/>
                </a:lnTo>
                <a:lnTo>
                  <a:pt x="10255655" y="4365211"/>
                </a:lnTo>
                <a:lnTo>
                  <a:pt x="9977684" y="4397089"/>
                </a:lnTo>
                <a:lnTo>
                  <a:pt x="9700933" y="4426165"/>
                </a:lnTo>
                <a:lnTo>
                  <a:pt x="9429058" y="4451387"/>
                </a:lnTo>
                <a:lnTo>
                  <a:pt x="9153526" y="4476609"/>
                </a:lnTo>
                <a:lnTo>
                  <a:pt x="8881651" y="4497628"/>
                </a:lnTo>
                <a:lnTo>
                  <a:pt x="8609776" y="4514092"/>
                </a:lnTo>
                <a:lnTo>
                  <a:pt x="8339121" y="4531258"/>
                </a:lnTo>
                <a:lnTo>
                  <a:pt x="8070903" y="4545620"/>
                </a:lnTo>
                <a:lnTo>
                  <a:pt x="7805124" y="4555779"/>
                </a:lnTo>
                <a:lnTo>
                  <a:pt x="7539345" y="4564537"/>
                </a:lnTo>
                <a:lnTo>
                  <a:pt x="7276005" y="4572944"/>
                </a:lnTo>
                <a:lnTo>
                  <a:pt x="7016322" y="4576798"/>
                </a:lnTo>
                <a:lnTo>
                  <a:pt x="6756639" y="4581001"/>
                </a:lnTo>
                <a:lnTo>
                  <a:pt x="6500613" y="4583103"/>
                </a:lnTo>
                <a:lnTo>
                  <a:pt x="6247026" y="4581001"/>
                </a:lnTo>
                <a:lnTo>
                  <a:pt x="5995877" y="4581001"/>
                </a:lnTo>
                <a:lnTo>
                  <a:pt x="5747167" y="4576798"/>
                </a:lnTo>
                <a:lnTo>
                  <a:pt x="5503333" y="4570492"/>
                </a:lnTo>
                <a:lnTo>
                  <a:pt x="5261938" y="4564537"/>
                </a:lnTo>
                <a:lnTo>
                  <a:pt x="5025418" y="4557881"/>
                </a:lnTo>
                <a:lnTo>
                  <a:pt x="4790118" y="4547722"/>
                </a:lnTo>
                <a:lnTo>
                  <a:pt x="4558477" y="4536862"/>
                </a:lnTo>
                <a:lnTo>
                  <a:pt x="4331710" y="4527054"/>
                </a:lnTo>
                <a:lnTo>
                  <a:pt x="3889152" y="4499379"/>
                </a:lnTo>
                <a:lnTo>
                  <a:pt x="3464881" y="4469954"/>
                </a:lnTo>
                <a:lnTo>
                  <a:pt x="3057678" y="4439126"/>
                </a:lnTo>
                <a:lnTo>
                  <a:pt x="2672421" y="4405147"/>
                </a:lnTo>
                <a:lnTo>
                  <a:pt x="2304232" y="4369765"/>
                </a:lnTo>
                <a:lnTo>
                  <a:pt x="1962864" y="4331582"/>
                </a:lnTo>
                <a:lnTo>
                  <a:pt x="1642223" y="4294099"/>
                </a:lnTo>
                <a:lnTo>
                  <a:pt x="1347183" y="4256616"/>
                </a:lnTo>
                <a:lnTo>
                  <a:pt x="1076528" y="4221235"/>
                </a:lnTo>
                <a:lnTo>
                  <a:pt x="836351" y="4187605"/>
                </a:lnTo>
                <a:lnTo>
                  <a:pt x="619339" y="4155727"/>
                </a:lnTo>
                <a:lnTo>
                  <a:pt x="436464" y="4129104"/>
                </a:lnTo>
                <a:lnTo>
                  <a:pt x="282848" y="4103881"/>
                </a:lnTo>
                <a:lnTo>
                  <a:pt x="71932" y="4067800"/>
                </a:lnTo>
                <a:lnTo>
                  <a:pt x="1" y="4055539"/>
                </a:lnTo>
                <a:lnTo>
                  <a:pt x="1" y="5020241"/>
                </a:lnTo>
                <a:lnTo>
                  <a:pt x="0" y="5020241"/>
                </a:lnTo>
                <a:close/>
              </a:path>
            </a:pathLst>
          </a:custGeom>
        </p:spPr>
      </p:pic>
      <p:sp>
        <p:nvSpPr>
          <p:cNvPr id="15" name="Freeform: Shape 14">
            <a:extLst>
              <a:ext uri="{FF2B5EF4-FFF2-40B4-BE49-F238E27FC236}">
                <a16:creationId xmlns:a16="http://schemas.microsoft.com/office/drawing/2014/main" id="{D36F3EEA-55D4-4677-80E7-92D00B8F343B}"/>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4055533"/>
            <a:ext cx="12192000" cy="2802467"/>
          </a:xfrm>
          <a:custGeom>
            <a:avLst/>
            <a:gdLst>
              <a:gd name="connsiteX0" fmla="*/ 1 w 12192000"/>
              <a:gd name="connsiteY0" fmla="*/ 0 h 2802467"/>
              <a:gd name="connsiteX1" fmla="*/ 71932 w 12192000"/>
              <a:gd name="connsiteY1" fmla="*/ 12261 h 2802467"/>
              <a:gd name="connsiteX2" fmla="*/ 282848 w 12192000"/>
              <a:gd name="connsiteY2" fmla="*/ 48342 h 2802467"/>
              <a:gd name="connsiteX3" fmla="*/ 436464 w 12192000"/>
              <a:gd name="connsiteY3" fmla="*/ 73565 h 2802467"/>
              <a:gd name="connsiteX4" fmla="*/ 619339 w 12192000"/>
              <a:gd name="connsiteY4" fmla="*/ 100188 h 2802467"/>
              <a:gd name="connsiteX5" fmla="*/ 836351 w 12192000"/>
              <a:gd name="connsiteY5" fmla="*/ 132066 h 2802467"/>
              <a:gd name="connsiteX6" fmla="*/ 1076528 w 12192000"/>
              <a:gd name="connsiteY6" fmla="*/ 165696 h 2802467"/>
              <a:gd name="connsiteX7" fmla="*/ 1347183 w 12192000"/>
              <a:gd name="connsiteY7" fmla="*/ 201077 h 2802467"/>
              <a:gd name="connsiteX8" fmla="*/ 1642223 w 12192000"/>
              <a:gd name="connsiteY8" fmla="*/ 238560 h 2802467"/>
              <a:gd name="connsiteX9" fmla="*/ 1962864 w 12192000"/>
              <a:gd name="connsiteY9" fmla="*/ 276043 h 2802467"/>
              <a:gd name="connsiteX10" fmla="*/ 2304232 w 12192000"/>
              <a:gd name="connsiteY10" fmla="*/ 314226 h 2802467"/>
              <a:gd name="connsiteX11" fmla="*/ 2672421 w 12192000"/>
              <a:gd name="connsiteY11" fmla="*/ 349608 h 2802467"/>
              <a:gd name="connsiteX12" fmla="*/ 3057678 w 12192000"/>
              <a:gd name="connsiteY12" fmla="*/ 383587 h 2802467"/>
              <a:gd name="connsiteX13" fmla="*/ 3464881 w 12192000"/>
              <a:gd name="connsiteY13" fmla="*/ 414415 h 2802467"/>
              <a:gd name="connsiteX14" fmla="*/ 3889152 w 12192000"/>
              <a:gd name="connsiteY14" fmla="*/ 443840 h 2802467"/>
              <a:gd name="connsiteX15" fmla="*/ 4331710 w 12192000"/>
              <a:gd name="connsiteY15" fmla="*/ 471515 h 2802467"/>
              <a:gd name="connsiteX16" fmla="*/ 4558476 w 12192000"/>
              <a:gd name="connsiteY16" fmla="*/ 481323 h 2802467"/>
              <a:gd name="connsiteX17" fmla="*/ 4790118 w 12192000"/>
              <a:gd name="connsiteY17" fmla="*/ 492183 h 2802467"/>
              <a:gd name="connsiteX18" fmla="*/ 5025418 w 12192000"/>
              <a:gd name="connsiteY18" fmla="*/ 502342 h 2802467"/>
              <a:gd name="connsiteX19" fmla="*/ 5261937 w 12192000"/>
              <a:gd name="connsiteY19" fmla="*/ 508998 h 2802467"/>
              <a:gd name="connsiteX20" fmla="*/ 5503332 w 12192000"/>
              <a:gd name="connsiteY20" fmla="*/ 514953 h 2802467"/>
              <a:gd name="connsiteX21" fmla="*/ 5747166 w 12192000"/>
              <a:gd name="connsiteY21" fmla="*/ 521259 h 2802467"/>
              <a:gd name="connsiteX22" fmla="*/ 5995877 w 12192000"/>
              <a:gd name="connsiteY22" fmla="*/ 525462 h 2802467"/>
              <a:gd name="connsiteX23" fmla="*/ 6247026 w 12192000"/>
              <a:gd name="connsiteY23" fmla="*/ 525462 h 2802467"/>
              <a:gd name="connsiteX24" fmla="*/ 6500613 w 12192000"/>
              <a:gd name="connsiteY24" fmla="*/ 527564 h 2802467"/>
              <a:gd name="connsiteX25" fmla="*/ 6756639 w 12192000"/>
              <a:gd name="connsiteY25" fmla="*/ 525462 h 2802467"/>
              <a:gd name="connsiteX26" fmla="*/ 7016322 w 12192000"/>
              <a:gd name="connsiteY26" fmla="*/ 521259 h 2802467"/>
              <a:gd name="connsiteX27" fmla="*/ 7276005 w 12192000"/>
              <a:gd name="connsiteY27" fmla="*/ 517405 h 2802467"/>
              <a:gd name="connsiteX28" fmla="*/ 7539345 w 12192000"/>
              <a:gd name="connsiteY28" fmla="*/ 508998 h 2802467"/>
              <a:gd name="connsiteX29" fmla="*/ 7805124 w 12192000"/>
              <a:gd name="connsiteY29" fmla="*/ 500240 h 2802467"/>
              <a:gd name="connsiteX30" fmla="*/ 8070903 w 12192000"/>
              <a:gd name="connsiteY30" fmla="*/ 490081 h 2802467"/>
              <a:gd name="connsiteX31" fmla="*/ 8339121 w 12192000"/>
              <a:gd name="connsiteY31" fmla="*/ 475719 h 2802467"/>
              <a:gd name="connsiteX32" fmla="*/ 8609776 w 12192000"/>
              <a:gd name="connsiteY32" fmla="*/ 458553 h 2802467"/>
              <a:gd name="connsiteX33" fmla="*/ 8881651 w 12192000"/>
              <a:gd name="connsiteY33" fmla="*/ 442089 h 2802467"/>
              <a:gd name="connsiteX34" fmla="*/ 9153526 w 12192000"/>
              <a:gd name="connsiteY34" fmla="*/ 421070 h 2802467"/>
              <a:gd name="connsiteX35" fmla="*/ 9429058 w 12192000"/>
              <a:gd name="connsiteY35" fmla="*/ 395848 h 2802467"/>
              <a:gd name="connsiteX36" fmla="*/ 9700933 w 12192000"/>
              <a:gd name="connsiteY36" fmla="*/ 370626 h 2802467"/>
              <a:gd name="connsiteX37" fmla="*/ 9977684 w 12192000"/>
              <a:gd name="connsiteY37" fmla="*/ 341550 h 2802467"/>
              <a:gd name="connsiteX38" fmla="*/ 10255655 w 12192000"/>
              <a:gd name="connsiteY38" fmla="*/ 309672 h 2802467"/>
              <a:gd name="connsiteX39" fmla="*/ 10529968 w 12192000"/>
              <a:gd name="connsiteY39" fmla="*/ 276043 h 2802467"/>
              <a:gd name="connsiteX40" fmla="*/ 10807939 w 12192000"/>
              <a:gd name="connsiteY40" fmla="*/ 236808 h 2802467"/>
              <a:gd name="connsiteX41" fmla="*/ 11084690 w 12192000"/>
              <a:gd name="connsiteY41" fmla="*/ 194771 h 2802467"/>
              <a:gd name="connsiteX42" fmla="*/ 11362661 w 12192000"/>
              <a:gd name="connsiteY42" fmla="*/ 153085 h 2802467"/>
              <a:gd name="connsiteX43" fmla="*/ 11639412 w 12192000"/>
              <a:gd name="connsiteY43" fmla="*/ 104392 h 2802467"/>
              <a:gd name="connsiteX44" fmla="*/ 11914945 w 12192000"/>
              <a:gd name="connsiteY44" fmla="*/ 54648 h 2802467"/>
              <a:gd name="connsiteX45" fmla="*/ 12191696 w 12192000"/>
              <a:gd name="connsiteY45" fmla="*/ 2452 h 2802467"/>
              <a:gd name="connsiteX46" fmla="*/ 12191696 w 12192000"/>
              <a:gd name="connsiteY46" fmla="*/ 2236410 h 2802467"/>
              <a:gd name="connsiteX47" fmla="*/ 12192000 w 12192000"/>
              <a:gd name="connsiteY47" fmla="*/ 2236410 h 2802467"/>
              <a:gd name="connsiteX48" fmla="*/ 12192000 w 12192000"/>
              <a:gd name="connsiteY48" fmla="*/ 2802467 h 2802467"/>
              <a:gd name="connsiteX49" fmla="*/ 12191696 w 12192000"/>
              <a:gd name="connsiteY49" fmla="*/ 2802467 h 2802467"/>
              <a:gd name="connsiteX50" fmla="*/ 0 w 12192000"/>
              <a:gd name="connsiteY50" fmla="*/ 2802467 h 2802467"/>
              <a:gd name="connsiteX51" fmla="*/ 0 w 12192000"/>
              <a:gd name="connsiteY51" fmla="*/ 2236410 h 2802467"/>
              <a:gd name="connsiteX52" fmla="*/ 1 w 12192000"/>
              <a:gd name="connsiteY52" fmla="*/ 2236410 h 2802467"/>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Lst>
            <a:rect l="l" t="t" r="r" b="b"/>
            <a:pathLst>
              <a:path w="12192000" h="2802467">
                <a:moveTo>
                  <a:pt x="1" y="0"/>
                </a:moveTo>
                <a:lnTo>
                  <a:pt x="71932" y="12261"/>
                </a:lnTo>
                <a:lnTo>
                  <a:pt x="282848" y="48342"/>
                </a:lnTo>
                <a:lnTo>
                  <a:pt x="436464" y="73565"/>
                </a:lnTo>
                <a:lnTo>
                  <a:pt x="619339" y="100188"/>
                </a:lnTo>
                <a:lnTo>
                  <a:pt x="836351" y="132066"/>
                </a:lnTo>
                <a:lnTo>
                  <a:pt x="1076528" y="165696"/>
                </a:lnTo>
                <a:lnTo>
                  <a:pt x="1347183" y="201077"/>
                </a:lnTo>
                <a:lnTo>
                  <a:pt x="1642223" y="238560"/>
                </a:lnTo>
                <a:lnTo>
                  <a:pt x="1962864" y="276043"/>
                </a:lnTo>
                <a:lnTo>
                  <a:pt x="2304232" y="314226"/>
                </a:lnTo>
                <a:lnTo>
                  <a:pt x="2672421" y="349608"/>
                </a:lnTo>
                <a:lnTo>
                  <a:pt x="3057678" y="383587"/>
                </a:lnTo>
                <a:lnTo>
                  <a:pt x="3464881" y="414415"/>
                </a:lnTo>
                <a:lnTo>
                  <a:pt x="3889152" y="443840"/>
                </a:lnTo>
                <a:lnTo>
                  <a:pt x="4331710" y="471515"/>
                </a:lnTo>
                <a:lnTo>
                  <a:pt x="4558476" y="481323"/>
                </a:lnTo>
                <a:lnTo>
                  <a:pt x="4790118" y="492183"/>
                </a:lnTo>
                <a:lnTo>
                  <a:pt x="5025418" y="502342"/>
                </a:lnTo>
                <a:lnTo>
                  <a:pt x="5261937" y="508998"/>
                </a:lnTo>
                <a:lnTo>
                  <a:pt x="5503332" y="514953"/>
                </a:lnTo>
                <a:lnTo>
                  <a:pt x="5747166" y="521259"/>
                </a:lnTo>
                <a:lnTo>
                  <a:pt x="5995877" y="525462"/>
                </a:lnTo>
                <a:lnTo>
                  <a:pt x="6247026" y="525462"/>
                </a:lnTo>
                <a:lnTo>
                  <a:pt x="6500613" y="527564"/>
                </a:lnTo>
                <a:lnTo>
                  <a:pt x="6756639" y="525462"/>
                </a:lnTo>
                <a:lnTo>
                  <a:pt x="7016322" y="521259"/>
                </a:lnTo>
                <a:lnTo>
                  <a:pt x="7276005" y="517405"/>
                </a:lnTo>
                <a:lnTo>
                  <a:pt x="7539345" y="508998"/>
                </a:lnTo>
                <a:lnTo>
                  <a:pt x="7805124" y="500240"/>
                </a:lnTo>
                <a:lnTo>
                  <a:pt x="8070903" y="490081"/>
                </a:lnTo>
                <a:lnTo>
                  <a:pt x="8339121" y="475719"/>
                </a:lnTo>
                <a:lnTo>
                  <a:pt x="8609776" y="458553"/>
                </a:lnTo>
                <a:lnTo>
                  <a:pt x="8881651" y="442089"/>
                </a:lnTo>
                <a:lnTo>
                  <a:pt x="9153526" y="421070"/>
                </a:lnTo>
                <a:lnTo>
                  <a:pt x="9429058" y="395848"/>
                </a:lnTo>
                <a:lnTo>
                  <a:pt x="9700933" y="370626"/>
                </a:lnTo>
                <a:lnTo>
                  <a:pt x="9977684" y="341550"/>
                </a:lnTo>
                <a:lnTo>
                  <a:pt x="10255655" y="309672"/>
                </a:lnTo>
                <a:lnTo>
                  <a:pt x="10529968" y="276043"/>
                </a:lnTo>
                <a:lnTo>
                  <a:pt x="10807939" y="236808"/>
                </a:lnTo>
                <a:lnTo>
                  <a:pt x="11084690" y="194771"/>
                </a:lnTo>
                <a:lnTo>
                  <a:pt x="11362661" y="153085"/>
                </a:lnTo>
                <a:lnTo>
                  <a:pt x="11639412" y="104392"/>
                </a:lnTo>
                <a:lnTo>
                  <a:pt x="11914945" y="54648"/>
                </a:lnTo>
                <a:lnTo>
                  <a:pt x="12191696" y="2452"/>
                </a:lnTo>
                <a:lnTo>
                  <a:pt x="12191696" y="2236410"/>
                </a:lnTo>
                <a:lnTo>
                  <a:pt x="12192000" y="2236410"/>
                </a:lnTo>
                <a:lnTo>
                  <a:pt x="12192000" y="2802467"/>
                </a:lnTo>
                <a:lnTo>
                  <a:pt x="12191696" y="2802467"/>
                </a:lnTo>
                <a:lnTo>
                  <a:pt x="0" y="2802467"/>
                </a:lnTo>
                <a:lnTo>
                  <a:pt x="0" y="2236410"/>
                </a:lnTo>
                <a:lnTo>
                  <a:pt x="1" y="2236410"/>
                </a:lnTo>
                <a:close/>
              </a:path>
            </a:pathLst>
          </a:custGeom>
          <a:ln>
            <a:noFill/>
          </a:ln>
        </p:spPr>
        <p:style>
          <a:lnRef idx="2">
            <a:schemeClr val="accent1">
              <a:shade val="50000"/>
            </a:schemeClr>
          </a:lnRef>
          <a:fillRef idx="1003">
            <a:schemeClr val="dk2"/>
          </a:fillRef>
          <a:effectRef idx="0">
            <a:schemeClr val="accent1"/>
          </a:effectRef>
          <a:fontRef idx="minor">
            <a:schemeClr val="lt1"/>
          </a:fontRef>
        </p:style>
        <p:txBody>
          <a:bodyPr rtlCol="0" anchor="ctr"/>
          <a:lstStyle/>
          <a:p>
            <a:pPr algn="ctr"/>
            <a:endParaRPr lang="en-US"/>
          </a:p>
        </p:txBody>
      </p:sp>
      <p:sp>
        <p:nvSpPr>
          <p:cNvPr id="17" name="Freeform 5">
            <a:extLst>
              <a:ext uri="{FF2B5EF4-FFF2-40B4-BE49-F238E27FC236}">
                <a16:creationId xmlns:a16="http://schemas.microsoft.com/office/drawing/2014/main" id="{C91E93A7-6C7F-4F77-9CB0-280D958EF4D2}"/>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bwMode="gray">
          <a:xfrm>
            <a:off x="0" y="1587"/>
            <a:ext cx="12192000" cy="6856413"/>
          </a:xfrm>
          <a:custGeom>
            <a:avLst/>
            <a:gdLst/>
            <a:ahLst/>
            <a:cxnLst/>
            <a:rect l="0" t="0" r="r" b="b"/>
            <a:pathLst>
              <a:path w="15356" h="8638">
                <a:moveTo>
                  <a:pt x="0" y="0"/>
                </a:moveTo>
                <a:lnTo>
                  <a:pt x="0" y="8638"/>
                </a:lnTo>
                <a:lnTo>
                  <a:pt x="15356" y="8638"/>
                </a:lnTo>
                <a:lnTo>
                  <a:pt x="15356" y="0"/>
                </a:lnTo>
                <a:lnTo>
                  <a:pt x="0" y="0"/>
                </a:lnTo>
                <a:close/>
                <a:moveTo>
                  <a:pt x="14748" y="8038"/>
                </a:moveTo>
                <a:lnTo>
                  <a:pt x="600" y="8038"/>
                </a:lnTo>
                <a:lnTo>
                  <a:pt x="600" y="592"/>
                </a:lnTo>
                <a:lnTo>
                  <a:pt x="14748" y="592"/>
                </a:lnTo>
                <a:lnTo>
                  <a:pt x="14748" y="8038"/>
                </a:lnTo>
                <a:close/>
              </a:path>
            </a:pathLst>
          </a:custGeom>
          <a:solidFill>
            <a:schemeClr val="bg1"/>
          </a:solidFill>
          <a:ln>
            <a:noFill/>
          </a:ln>
        </p:spPr>
      </p:sp>
      <p:sp>
        <p:nvSpPr>
          <p:cNvPr id="2" name="Title 1">
            <a:extLst>
              <a:ext uri="{FF2B5EF4-FFF2-40B4-BE49-F238E27FC236}">
                <a16:creationId xmlns:a16="http://schemas.microsoft.com/office/drawing/2014/main" id="{7D739A8D-7250-5785-77B8-BB65969F16F8}"/>
              </a:ext>
            </a:extLst>
          </p:cNvPr>
          <p:cNvSpPr>
            <a:spLocks noGrp="1"/>
          </p:cNvSpPr>
          <p:nvPr>
            <p:ph type="title"/>
          </p:nvPr>
        </p:nvSpPr>
        <p:spPr>
          <a:xfrm>
            <a:off x="892199" y="4854346"/>
            <a:ext cx="10407602" cy="868026"/>
          </a:xfrm>
        </p:spPr>
        <p:txBody>
          <a:bodyPr vert="horz" lIns="91440" tIns="45720" rIns="91440" bIns="45720" rtlCol="0" anchor="b">
            <a:normAutofit/>
          </a:bodyPr>
          <a:lstStyle/>
          <a:p>
            <a:pPr algn="ctr"/>
            <a:r>
              <a:rPr lang="en-US" sz="4400" dirty="0">
                <a:solidFill>
                  <a:srgbClr val="EBEBEB"/>
                </a:solidFill>
              </a:rPr>
              <a:t>Now what are we going to do???</a:t>
            </a:r>
          </a:p>
        </p:txBody>
      </p:sp>
      <p:sp>
        <p:nvSpPr>
          <p:cNvPr id="19" name="Freeform 16">
            <a:extLst>
              <a:ext uri="{FF2B5EF4-FFF2-40B4-BE49-F238E27FC236}">
                <a16:creationId xmlns:a16="http://schemas.microsoft.com/office/drawing/2014/main" id="{E4F17063-EDA4-417B-946F-BA357F3B390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8242856" y="3785499"/>
            <a:ext cx="3472060" cy="825932"/>
          </a:xfrm>
          <a:custGeom>
            <a:avLst/>
            <a:gdLst>
              <a:gd name="connsiteX0" fmla="*/ 3470310 w 3472060"/>
              <a:gd name="connsiteY0" fmla="*/ 0 h 825932"/>
              <a:gd name="connsiteX1" fmla="*/ 3472060 w 3472060"/>
              <a:gd name="connsiteY1" fmla="*/ 12850 h 825932"/>
              <a:gd name="connsiteX2" fmla="*/ 3472060 w 3472060"/>
              <a:gd name="connsiteY2" fmla="*/ 480529 h 825932"/>
              <a:gd name="connsiteX3" fmla="*/ 3363699 w 3472060"/>
              <a:gd name="connsiteY3" fmla="*/ 498471 h 825932"/>
              <a:gd name="connsiteX4" fmla="*/ 42060 w 3472060"/>
              <a:gd name="connsiteY4" fmla="*/ 824486 h 825932"/>
              <a:gd name="connsiteX5" fmla="*/ 0 w 3472060"/>
              <a:gd name="connsiteY5" fmla="*/ 758452 h 825932"/>
              <a:gd name="connsiteX6" fmla="*/ 188014 w 3472060"/>
              <a:gd name="connsiteY6" fmla="*/ 735602 h 825932"/>
              <a:gd name="connsiteX7" fmla="*/ 284087 w 3472060"/>
              <a:gd name="connsiteY7" fmla="*/ 722590 h 825932"/>
              <a:gd name="connsiteX8" fmla="*/ 382288 w 3472060"/>
              <a:gd name="connsiteY8" fmla="*/ 709392 h 825932"/>
              <a:gd name="connsiteX9" fmla="*/ 481858 w 3472060"/>
              <a:gd name="connsiteY9" fmla="*/ 695774 h 825932"/>
              <a:gd name="connsiteX10" fmla="*/ 581897 w 3472060"/>
              <a:gd name="connsiteY10" fmla="*/ 680711 h 825932"/>
              <a:gd name="connsiteX11" fmla="*/ 683670 w 3472060"/>
              <a:gd name="connsiteY11" fmla="*/ 665256 h 825932"/>
              <a:gd name="connsiteX12" fmla="*/ 787206 w 3472060"/>
              <a:gd name="connsiteY12" fmla="*/ 649587 h 825932"/>
              <a:gd name="connsiteX13" fmla="*/ 892019 w 3472060"/>
              <a:gd name="connsiteY13" fmla="*/ 632968 h 825932"/>
              <a:gd name="connsiteX14" fmla="*/ 997620 w 3472060"/>
              <a:gd name="connsiteY14" fmla="*/ 614667 h 825932"/>
              <a:gd name="connsiteX15" fmla="*/ 1104727 w 3472060"/>
              <a:gd name="connsiteY15" fmla="*/ 596741 h 825932"/>
              <a:gd name="connsiteX16" fmla="*/ 1212669 w 3472060"/>
              <a:gd name="connsiteY16" fmla="*/ 577397 h 825932"/>
              <a:gd name="connsiteX17" fmla="*/ 1321506 w 3472060"/>
              <a:gd name="connsiteY17" fmla="*/ 556988 h 825932"/>
              <a:gd name="connsiteX18" fmla="*/ 1430709 w 3472060"/>
              <a:gd name="connsiteY18" fmla="*/ 536607 h 825932"/>
              <a:gd name="connsiteX19" fmla="*/ 1541050 w 3472060"/>
              <a:gd name="connsiteY19" fmla="*/ 514481 h 825932"/>
              <a:gd name="connsiteX20" fmla="*/ 1652805 w 3472060"/>
              <a:gd name="connsiteY20" fmla="*/ 492202 h 825932"/>
              <a:gd name="connsiteX21" fmla="*/ 1763708 w 3472060"/>
              <a:gd name="connsiteY21" fmla="*/ 469161 h 825932"/>
              <a:gd name="connsiteX22" fmla="*/ 1875795 w 3472060"/>
              <a:gd name="connsiteY22" fmla="*/ 444641 h 825932"/>
              <a:gd name="connsiteX23" fmla="*/ 1989128 w 3472060"/>
              <a:gd name="connsiteY23" fmla="*/ 418995 h 825932"/>
              <a:gd name="connsiteX24" fmla="*/ 2102476 w 3472060"/>
              <a:gd name="connsiteY24" fmla="*/ 393438 h 825932"/>
              <a:gd name="connsiteX25" fmla="*/ 2215549 w 3472060"/>
              <a:gd name="connsiteY25" fmla="*/ 366291 h 825932"/>
              <a:gd name="connsiteX26" fmla="*/ 2330490 w 3472060"/>
              <a:gd name="connsiteY26" fmla="*/ 337455 h 825932"/>
              <a:gd name="connsiteX27" fmla="*/ 2443333 w 3472060"/>
              <a:gd name="connsiteY27" fmla="*/ 308983 h 825932"/>
              <a:gd name="connsiteX28" fmla="*/ 2558014 w 3472060"/>
              <a:gd name="connsiteY28" fmla="*/ 278646 h 825932"/>
              <a:gd name="connsiteX29" fmla="*/ 2673621 w 3472060"/>
              <a:gd name="connsiteY29" fmla="*/ 247421 h 825932"/>
              <a:gd name="connsiteX30" fmla="*/ 2787008 w 3472060"/>
              <a:gd name="connsiteY30" fmla="*/ 215853 h 825932"/>
              <a:gd name="connsiteX31" fmla="*/ 2901442 w 3472060"/>
              <a:gd name="connsiteY31" fmla="*/ 182011 h 825932"/>
              <a:gd name="connsiteX32" fmla="*/ 3015722 w 3472060"/>
              <a:gd name="connsiteY32" fmla="*/ 147286 h 825932"/>
              <a:gd name="connsiteX33" fmla="*/ 3130018 w 3472060"/>
              <a:gd name="connsiteY33" fmla="*/ 112649 h 825932"/>
              <a:gd name="connsiteX34" fmla="*/ 3243551 w 3472060"/>
              <a:gd name="connsiteY34" fmla="*/ 75688 h 825932"/>
              <a:gd name="connsiteX35" fmla="*/ 3356992 w 3472060"/>
              <a:gd name="connsiteY35" fmla="*/ 38197 h 825932"/>
              <a:gd name="connsiteX36" fmla="*/ 3470310 w 3472060"/>
              <a:gd name="connsiteY36" fmla="*/ 0 h 825932"/>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Lst>
            <a:rect l="l" t="t" r="r" b="b"/>
            <a:pathLst>
              <a:path w="3472060" h="825932">
                <a:moveTo>
                  <a:pt x="3470310" y="0"/>
                </a:moveTo>
                <a:lnTo>
                  <a:pt x="3472060" y="12850"/>
                </a:lnTo>
                <a:lnTo>
                  <a:pt x="3472060" y="480529"/>
                </a:lnTo>
                <a:lnTo>
                  <a:pt x="3363699" y="498471"/>
                </a:lnTo>
                <a:cubicBezTo>
                  <a:pt x="2435623" y="645518"/>
                  <a:pt x="603076" y="844866"/>
                  <a:pt x="42060" y="824486"/>
                </a:cubicBezTo>
                <a:cubicBezTo>
                  <a:pt x="28151" y="802425"/>
                  <a:pt x="13909" y="780513"/>
                  <a:pt x="0" y="758452"/>
                </a:cubicBezTo>
                <a:lnTo>
                  <a:pt x="188014" y="735602"/>
                </a:lnTo>
                <a:lnTo>
                  <a:pt x="284087" y="722590"/>
                </a:lnTo>
                <a:lnTo>
                  <a:pt x="382288" y="709392"/>
                </a:lnTo>
                <a:lnTo>
                  <a:pt x="481858" y="695774"/>
                </a:lnTo>
                <a:lnTo>
                  <a:pt x="581897" y="680711"/>
                </a:lnTo>
                <a:lnTo>
                  <a:pt x="683670" y="665256"/>
                </a:lnTo>
                <a:lnTo>
                  <a:pt x="787206" y="649587"/>
                </a:lnTo>
                <a:lnTo>
                  <a:pt x="892019" y="632968"/>
                </a:lnTo>
                <a:lnTo>
                  <a:pt x="997620" y="614667"/>
                </a:lnTo>
                <a:lnTo>
                  <a:pt x="1104727" y="596741"/>
                </a:lnTo>
                <a:lnTo>
                  <a:pt x="1212669" y="577397"/>
                </a:lnTo>
                <a:lnTo>
                  <a:pt x="1321506" y="556988"/>
                </a:lnTo>
                <a:lnTo>
                  <a:pt x="1430709" y="536607"/>
                </a:lnTo>
                <a:lnTo>
                  <a:pt x="1541050" y="514481"/>
                </a:lnTo>
                <a:lnTo>
                  <a:pt x="1652805" y="492202"/>
                </a:lnTo>
                <a:lnTo>
                  <a:pt x="1763708" y="469161"/>
                </a:lnTo>
                <a:lnTo>
                  <a:pt x="1875795" y="444641"/>
                </a:lnTo>
                <a:lnTo>
                  <a:pt x="1989128" y="418995"/>
                </a:lnTo>
                <a:lnTo>
                  <a:pt x="2102476" y="393438"/>
                </a:lnTo>
                <a:lnTo>
                  <a:pt x="2215549" y="366291"/>
                </a:lnTo>
                <a:lnTo>
                  <a:pt x="2330490" y="337455"/>
                </a:lnTo>
                <a:lnTo>
                  <a:pt x="2443333" y="308983"/>
                </a:lnTo>
                <a:lnTo>
                  <a:pt x="2558014" y="278646"/>
                </a:lnTo>
                <a:lnTo>
                  <a:pt x="2673621" y="247421"/>
                </a:lnTo>
                <a:lnTo>
                  <a:pt x="2787008" y="215853"/>
                </a:lnTo>
                <a:lnTo>
                  <a:pt x="2901442" y="182011"/>
                </a:lnTo>
                <a:lnTo>
                  <a:pt x="3015722" y="147286"/>
                </a:lnTo>
                <a:lnTo>
                  <a:pt x="3130018" y="112649"/>
                </a:lnTo>
                <a:lnTo>
                  <a:pt x="3243551" y="75688"/>
                </a:lnTo>
                <a:lnTo>
                  <a:pt x="3356992" y="38197"/>
                </a:lnTo>
                <a:lnTo>
                  <a:pt x="3470310" y="0"/>
                </a:lnTo>
                <a:close/>
              </a:path>
            </a:pathLst>
          </a:custGeom>
          <a:solidFill>
            <a:schemeClr val="tx2">
              <a:alpha val="40000"/>
            </a:schemeClr>
          </a:solidFill>
          <a:ln>
            <a:noFill/>
          </a:ln>
        </p:spPr>
        <p:txBody>
          <a:bodyPr rtlCol="0" anchor="ctr"/>
          <a:lstStyle/>
          <a:p>
            <a:pPr algn="ctr"/>
            <a:endParaRPr lang="en-US">
              <a:solidFill>
                <a:schemeClr val="tx1"/>
              </a:solidFill>
            </a:endParaRPr>
          </a:p>
        </p:txBody>
      </p:sp>
    </p:spTree>
    <p:extLst>
      <p:ext uri="{BB962C8B-B14F-4D97-AF65-F5344CB8AC3E}">
        <p14:creationId xmlns:p14="http://schemas.microsoft.com/office/powerpoint/2010/main" val="174840586"/>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Ion Boardroom">
  <a:themeElements>
    <a:clrScheme name="Ion Boardroom">
      <a:dk1>
        <a:sysClr val="windowText" lastClr="000000"/>
      </a:dk1>
      <a:lt1>
        <a:sysClr val="window" lastClr="FFFFFF"/>
      </a:lt1>
      <a:dk2>
        <a:srgbClr val="3B3059"/>
      </a:dk2>
      <a:lt2>
        <a:srgbClr val="EBEBEB"/>
      </a:lt2>
      <a:accent1>
        <a:srgbClr val="B31166"/>
      </a:accent1>
      <a:accent2>
        <a:srgbClr val="E33D6F"/>
      </a:accent2>
      <a:accent3>
        <a:srgbClr val="E45F3C"/>
      </a:accent3>
      <a:accent4>
        <a:srgbClr val="E9943A"/>
      </a:accent4>
      <a:accent5>
        <a:srgbClr val="9B6BF2"/>
      </a:accent5>
      <a:accent6>
        <a:srgbClr val="D53DD0"/>
      </a:accent6>
      <a:hlink>
        <a:srgbClr val="8F8F8F"/>
      </a:hlink>
      <a:folHlink>
        <a:srgbClr val="A5A5A5"/>
      </a:folHlink>
    </a:clrScheme>
    <a:fontScheme name="Ion Boardroom">
      <a:majorFont>
        <a:latin typeface="Century Gothic" panose="020B0502020202020204"/>
        <a:ea typeface=""/>
        <a:cs typeface=""/>
        <a:font script="Jpan" typeface="メイリオ"/>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entury Gothic" panose="020B0502020202020204"/>
        <a:ea typeface=""/>
        <a:cs typeface=""/>
        <a:font script="Jpan" typeface="メイリオ"/>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Ion Boardroom">
      <a:fillStyleLst>
        <a:solidFill>
          <a:schemeClr val="phClr"/>
        </a:solidFill>
        <a:gradFill rotWithShape="1">
          <a:gsLst>
            <a:gs pos="0">
              <a:schemeClr val="phClr">
                <a:tint val="64000"/>
                <a:lumMod val="118000"/>
              </a:schemeClr>
            </a:gs>
            <a:gs pos="100000">
              <a:schemeClr val="phClr">
                <a:tint val="92000"/>
                <a:alpha val="100000"/>
                <a:lumMod val="110000"/>
              </a:schemeClr>
            </a:gs>
          </a:gsLst>
          <a:lin ang="5400000" scaled="0"/>
        </a:gradFill>
        <a:gradFill rotWithShape="1">
          <a:gsLst>
            <a:gs pos="0">
              <a:schemeClr val="phClr">
                <a:tint val="98000"/>
                <a:lumMod val="114000"/>
              </a:schemeClr>
            </a:gs>
            <a:gs pos="100000">
              <a:schemeClr val="phClr">
                <a:shade val="90000"/>
                <a:lumMod val="84000"/>
              </a:schemeClr>
            </a:gs>
          </a:gsLst>
          <a:lin ang="5400000" scaled="0"/>
        </a:gradFill>
      </a:fillStyleLst>
      <a:lnStyleLst>
        <a:ln w="9525" cap="rnd" cmpd="sng" algn="ctr">
          <a:solidFill>
            <a:schemeClr val="phClr"/>
          </a:solidFill>
          <a:prstDash val="solid"/>
        </a:ln>
        <a:ln w="19050" cap="rnd" cmpd="sng" algn="ctr">
          <a:solidFill>
            <a:schemeClr val="phClr"/>
          </a:solidFill>
          <a:prstDash val="solid"/>
        </a:ln>
        <a:ln w="28575" cap="rnd" cmpd="sng" algn="ctr">
          <a:solidFill>
            <a:schemeClr val="phClr"/>
          </a:solidFill>
          <a:prstDash val="solid"/>
        </a:ln>
      </a:lnStyleLst>
      <a:effectStyleLst>
        <a:effectStyle>
          <a:effectLst/>
        </a:effectStyle>
        <a:effectStyle>
          <a:effectLst>
            <a:outerShdw blurRad="38100" dist="25400" dir="5400000" rotWithShape="0">
              <a:srgbClr val="000000">
                <a:alpha val="45000"/>
              </a:srgbClr>
            </a:outerShdw>
          </a:effectLst>
        </a:effectStyle>
        <a:effectStyle>
          <a:effectLst>
            <a:outerShdw blurRad="63500" dist="38100" dir="5400000" rotWithShape="0">
              <a:srgbClr val="000000">
                <a:alpha val="60000"/>
              </a:srgbClr>
            </a:outerShdw>
          </a:effectLst>
          <a:scene3d>
            <a:camera prst="orthographicFront">
              <a:rot lat="0" lon="0" rev="0"/>
            </a:camera>
            <a:lightRig rig="threePt" dir="tl"/>
          </a:scene3d>
          <a:sp3d prstMaterial="plastic">
            <a:bevelT w="0" h="0"/>
          </a:sp3d>
        </a:effectStyle>
      </a:effectStyleLst>
      <a:bgFillStyleLst>
        <a:solidFill>
          <a:schemeClr val="phClr"/>
        </a:solidFill>
        <a:gradFill rotWithShape="1">
          <a:gsLst>
            <a:gs pos="0">
              <a:schemeClr val="phClr">
                <a:tint val="98000"/>
                <a:hueMod val="124000"/>
                <a:satMod val="148000"/>
                <a:lumMod val="124000"/>
              </a:schemeClr>
            </a:gs>
            <a:gs pos="100000">
              <a:schemeClr val="phClr">
                <a:shade val="76000"/>
                <a:hueMod val="89000"/>
                <a:satMod val="164000"/>
                <a:lumMod val="56000"/>
              </a:schemeClr>
            </a:gs>
          </a:gsLst>
          <a:path path="circle">
            <a:fillToRect l="45000" t="65000" r="125000" b="100000"/>
          </a:path>
        </a:gradFill>
        <a:blipFill rotWithShape="1">
          <a:blip xmlns:r="http://schemas.openxmlformats.org/officeDocument/2006/relationships" r:embed="rId1">
            <a:duotone>
              <a:schemeClr val="phClr">
                <a:shade val="69000"/>
                <a:hueMod val="91000"/>
                <a:satMod val="164000"/>
                <a:lumMod val="74000"/>
              </a:schemeClr>
              <a:schemeClr val="phClr">
                <a:hueMod val="124000"/>
                <a:satMod val="140000"/>
                <a:lumMod val="142000"/>
              </a:schemeClr>
            </a:duotone>
          </a:blip>
          <a:stretch/>
        </a:blipFill>
      </a:bgFillStyleLst>
    </a:fmtScheme>
  </a:themeElements>
  <a:objectDefaults/>
  <a:extraClrSchemeLst/>
  <a:extLst>
    <a:ext uri="{05A4C25C-085E-4340-85A3-A5531E510DB2}">
      <thm15:themeFamily xmlns:thm15="http://schemas.microsoft.com/office/thememl/2012/main" name="Ion Boardroom" id="{FC33163D-4339-46B1-8EED-24C834239D99}" vid="{B8502691-933B-45FE-8764-BA278511EF27}"/>
    </a:ext>
  </a:extLst>
</a:theme>
</file>

<file path=docProps/app.xml><?xml version="1.0" encoding="utf-8"?>
<Properties xmlns="http://schemas.openxmlformats.org/officeDocument/2006/extended-properties" xmlns:vt="http://schemas.openxmlformats.org/officeDocument/2006/docPropsVTypes">
  <Template>Ion Boardroom</Template>
  <TotalTime>140</TotalTime>
  <Words>622</Words>
  <Application>Microsoft Macintosh PowerPoint</Application>
  <PresentationFormat>Widescreen</PresentationFormat>
  <Paragraphs>47</Paragraphs>
  <Slides>11</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11</vt:i4>
      </vt:variant>
    </vt:vector>
  </HeadingPairs>
  <TitlesOfParts>
    <vt:vector size="15" baseType="lpstr">
      <vt:lpstr>Arial</vt:lpstr>
      <vt:lpstr>Century Gothic</vt:lpstr>
      <vt:lpstr>Wingdings 3</vt:lpstr>
      <vt:lpstr>Ion Boardroom</vt:lpstr>
      <vt:lpstr>The ‘Outside the box’ God</vt:lpstr>
      <vt:lpstr>Meet Cornelius – Acts 10: 1- 8</vt:lpstr>
      <vt:lpstr>PowerPoint Presentation</vt:lpstr>
      <vt:lpstr>PowerPoint Presentation</vt:lpstr>
      <vt:lpstr>God prepares Peter – vv9 - 23</vt:lpstr>
      <vt:lpstr>God’s directions becoming clearer:</vt:lpstr>
      <vt:lpstr>God breaks the expected tradition</vt:lpstr>
      <vt:lpstr>As Peter is preaching…</vt:lpstr>
      <vt:lpstr>Now what are we going to do???</vt:lpstr>
      <vt:lpstr>And Peter responded:    </vt:lpstr>
      <vt:lpstr>What do we see?</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The ‘Outside the box’ God</dc:title>
  <dc:creator>JoAnn Smith</dc:creator>
  <cp:lastModifiedBy>JoAnn Smith</cp:lastModifiedBy>
  <cp:revision>1</cp:revision>
  <dcterms:created xsi:type="dcterms:W3CDTF">2023-08-20T05:20:03Z</dcterms:created>
  <dcterms:modified xsi:type="dcterms:W3CDTF">2023-08-20T07:40:25Z</dcterms:modified>
</cp:coreProperties>
</file>