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4" r:id="rId6"/>
    <p:sldId id="261" r:id="rId7"/>
    <p:sldId id="265" r:id="rId8"/>
    <p:sldId id="262" r:id="rId9"/>
    <p:sldId id="263" r:id="rId10"/>
    <p:sldId id="264"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C6E55-9BEB-4FFD-BED3-BC336A3C0C2D}" v="7" dt="2023-12-22T17:19:41.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574"/>
  </p:normalViewPr>
  <p:slideViewPr>
    <p:cSldViewPr snapToGrid="0">
      <p:cViewPr varScale="1">
        <p:scale>
          <a:sx n="112" d="100"/>
          <a:sy n="112"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loomfield" userId="f70212b848e07b29" providerId="LiveId" clId="{E2FC6E55-9BEB-4FFD-BED3-BC336A3C0C2D}"/>
    <pc:docChg chg="custSel addSld delSld modSld sldOrd">
      <pc:chgData name="Michael Bloomfield" userId="f70212b848e07b29" providerId="LiveId" clId="{E2FC6E55-9BEB-4FFD-BED3-BC336A3C0C2D}" dt="2023-12-22T17:21:41.226" v="49" actId="47"/>
      <pc:docMkLst>
        <pc:docMk/>
      </pc:docMkLst>
      <pc:sldChg chg="addSp delSp modSp del mod modAnim">
        <pc:chgData name="Michael Bloomfield" userId="f70212b848e07b29" providerId="LiveId" clId="{E2FC6E55-9BEB-4FFD-BED3-BC336A3C0C2D}" dt="2023-12-22T17:21:41.226" v="49" actId="47"/>
        <pc:sldMkLst>
          <pc:docMk/>
          <pc:sldMk cId="1647948038" sldId="260"/>
        </pc:sldMkLst>
        <pc:spChg chg="mod">
          <ac:chgData name="Michael Bloomfield" userId="f70212b848e07b29" providerId="LiveId" clId="{E2FC6E55-9BEB-4FFD-BED3-BC336A3C0C2D}" dt="2023-12-22T17:19:37.538" v="43" actId="1076"/>
          <ac:spMkLst>
            <pc:docMk/>
            <pc:sldMk cId="1647948038" sldId="260"/>
            <ac:spMk id="2" creationId="{BD0EC2C4-70CB-96D6-F3D1-94C8BBB1840A}"/>
          </ac:spMkLst>
        </pc:spChg>
        <pc:spChg chg="del">
          <ac:chgData name="Michael Bloomfield" userId="f70212b848e07b29" providerId="LiveId" clId="{E2FC6E55-9BEB-4FFD-BED3-BC336A3C0C2D}" dt="2023-12-22T17:19:31.177" v="41" actId="478"/>
          <ac:spMkLst>
            <pc:docMk/>
            <pc:sldMk cId="1647948038" sldId="260"/>
            <ac:spMk id="3" creationId="{9CB2C5B8-38F7-8ED4-7ABF-DA7EAFCF2CE0}"/>
          </ac:spMkLst>
        </pc:spChg>
        <pc:spChg chg="add del">
          <ac:chgData name="Michael Bloomfield" userId="f70212b848e07b29" providerId="LiveId" clId="{E2FC6E55-9BEB-4FFD-BED3-BC336A3C0C2D}" dt="2023-12-22T16:27:52.755" v="29" actId="478"/>
          <ac:spMkLst>
            <pc:docMk/>
            <pc:sldMk cId="1647948038" sldId="260"/>
            <ac:spMk id="5" creationId="{796A2C96-1AFF-EB30-83B1-498D10F2D4C3}"/>
          </ac:spMkLst>
        </pc:spChg>
        <pc:spChg chg="add del">
          <ac:chgData name="Michael Bloomfield" userId="f70212b848e07b29" providerId="LiveId" clId="{E2FC6E55-9BEB-4FFD-BED3-BC336A3C0C2D}" dt="2023-12-22T16:28:41.865" v="31" actId="478"/>
          <ac:spMkLst>
            <pc:docMk/>
            <pc:sldMk cId="1647948038" sldId="260"/>
            <ac:spMk id="7" creationId="{43E1E510-2349-8428-59B0-37257B472BD7}"/>
          </ac:spMkLst>
        </pc:spChg>
        <pc:picChg chg="add mod">
          <ac:chgData name="Michael Bloomfield" userId="f70212b848e07b29" providerId="LiveId" clId="{E2FC6E55-9BEB-4FFD-BED3-BC336A3C0C2D}" dt="2023-12-22T17:19:56.406" v="48" actId="14100"/>
          <ac:picMkLst>
            <pc:docMk/>
            <pc:sldMk cId="1647948038" sldId="260"/>
            <ac:picMk id="4" creationId="{92EF2280-B4CD-936F-47FF-4E6E303B8F70}"/>
          </ac:picMkLst>
        </pc:picChg>
      </pc:sldChg>
      <pc:sldChg chg="addSp delSp modSp mod delAnim modAnim">
        <pc:chgData name="Michael Bloomfield" userId="f70212b848e07b29" providerId="LiveId" clId="{E2FC6E55-9BEB-4FFD-BED3-BC336A3C0C2D}" dt="2023-12-22T06:54:41.882" v="27" actId="14100"/>
        <pc:sldMkLst>
          <pc:docMk/>
          <pc:sldMk cId="424435787" sldId="262"/>
        </pc:sldMkLst>
        <pc:spChg chg="mod">
          <ac:chgData name="Michael Bloomfield" userId="f70212b848e07b29" providerId="LiveId" clId="{E2FC6E55-9BEB-4FFD-BED3-BC336A3C0C2D}" dt="2023-12-22T06:52:06.559" v="4" actId="14100"/>
          <ac:spMkLst>
            <pc:docMk/>
            <pc:sldMk cId="424435787" sldId="262"/>
            <ac:spMk id="2" creationId="{0AC229D1-595A-BFE5-6B53-0ECC0286F910}"/>
          </ac:spMkLst>
        </pc:spChg>
        <pc:spChg chg="del">
          <ac:chgData name="Michael Bloomfield" userId="f70212b848e07b29" providerId="LiveId" clId="{E2FC6E55-9BEB-4FFD-BED3-BC336A3C0C2D}" dt="2023-12-22T06:51:46.043" v="0"/>
          <ac:spMkLst>
            <pc:docMk/>
            <pc:sldMk cId="424435787" sldId="262"/>
            <ac:spMk id="3" creationId="{318C01A1-AA90-43BC-4A8D-DA3E082D562F}"/>
          </ac:spMkLst>
        </pc:spChg>
        <pc:spChg chg="add del mod">
          <ac:chgData name="Michael Bloomfield" userId="f70212b848e07b29" providerId="LiveId" clId="{E2FC6E55-9BEB-4FFD-BED3-BC336A3C0C2D}" dt="2023-12-22T06:54:22.613" v="23" actId="478"/>
          <ac:spMkLst>
            <pc:docMk/>
            <pc:sldMk cId="424435787" sldId="262"/>
            <ac:spMk id="6" creationId="{0950BF63-8E02-DE2D-82CF-A77E2C519559}"/>
          </ac:spMkLst>
        </pc:spChg>
        <pc:picChg chg="add del mod">
          <ac:chgData name="Michael Bloomfield" userId="f70212b848e07b29" providerId="LiveId" clId="{E2FC6E55-9BEB-4FFD-BED3-BC336A3C0C2D}" dt="2023-12-22T06:53:58.123" v="9" actId="478"/>
          <ac:picMkLst>
            <pc:docMk/>
            <pc:sldMk cId="424435787" sldId="262"/>
            <ac:picMk id="4" creationId="{90853FAB-31F6-5B91-2442-C7EB43FDD9DD}"/>
          </ac:picMkLst>
        </pc:picChg>
        <pc:picChg chg="add mod">
          <ac:chgData name="Michael Bloomfield" userId="f70212b848e07b29" providerId="LiveId" clId="{E2FC6E55-9BEB-4FFD-BED3-BC336A3C0C2D}" dt="2023-12-22T06:54:41.882" v="27" actId="14100"/>
          <ac:picMkLst>
            <pc:docMk/>
            <pc:sldMk cId="424435787" sldId="262"/>
            <ac:picMk id="7" creationId="{8F004961-A6AE-1482-C3F0-A18BD8C72DC1}"/>
          </ac:picMkLst>
        </pc:picChg>
      </pc:sldChg>
      <pc:sldChg chg="addSp delSp modSp add mod ord modAnim">
        <pc:chgData name="Michael Bloomfield" userId="f70212b848e07b29" providerId="LiveId" clId="{E2FC6E55-9BEB-4FFD-BED3-BC336A3C0C2D}" dt="2023-12-22T16:37:21.467" v="40"/>
        <pc:sldMkLst>
          <pc:docMk/>
          <pc:sldMk cId="1839363404" sldId="274"/>
        </pc:sldMkLst>
        <pc:spChg chg="mod">
          <ac:chgData name="Michael Bloomfield" userId="f70212b848e07b29" providerId="LiveId" clId="{E2FC6E55-9BEB-4FFD-BED3-BC336A3C0C2D}" dt="2023-12-22T16:36:56.087" v="35" actId="1076"/>
          <ac:spMkLst>
            <pc:docMk/>
            <pc:sldMk cId="1839363404" sldId="274"/>
            <ac:spMk id="2" creationId="{BD0EC2C4-70CB-96D6-F3D1-94C8BBB1840A}"/>
          </ac:spMkLst>
        </pc:spChg>
        <pc:spChg chg="del">
          <ac:chgData name="Michael Bloomfield" userId="f70212b848e07b29" providerId="LiveId" clId="{E2FC6E55-9BEB-4FFD-BED3-BC336A3C0C2D}" dt="2023-12-22T16:36:46.826" v="33"/>
          <ac:spMkLst>
            <pc:docMk/>
            <pc:sldMk cId="1839363404" sldId="274"/>
            <ac:spMk id="3" creationId="{9CB2C5B8-38F7-8ED4-7ABF-DA7EAFCF2CE0}"/>
          </ac:spMkLst>
        </pc:spChg>
        <pc:picChg chg="add mod">
          <ac:chgData name="Michael Bloomfield" userId="f70212b848e07b29" providerId="LiveId" clId="{E2FC6E55-9BEB-4FFD-BED3-BC336A3C0C2D}" dt="2023-12-22T16:37:10.346" v="38" actId="14100"/>
          <ac:picMkLst>
            <pc:docMk/>
            <pc:sldMk cId="1839363404" sldId="274"/>
            <ac:picMk id="4" creationId="{C3321964-901C-74CE-D604-34514985F082}"/>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12/22/2023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12/22/2023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a:pPr/>
              <a:t>12/22/2023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a:pPr/>
              <a:t>12/22/2023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biblegateway.com/passage/?search=Luke%201%3A26-38&amp;version=NIV#fen-NIV-24929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biblegateway.com/passage/?search=Matthew+1%3A+18+-+25&amp;version=NIV#fen-NIV-23164b" TargetMode="External"/><Relationship Id="rId2" Type="http://schemas.openxmlformats.org/officeDocument/2006/relationships/hyperlink" Target="https://www.biblegateway.com/passage/?search=Matthew+1%3A+18+-+25&amp;version=NIV#fen-NIV-23163a" TargetMode="External"/><Relationship Id="rId1" Type="http://schemas.openxmlformats.org/officeDocument/2006/relationships/slideLayout" Target="../slideLayouts/slideLayout2.xml"/><Relationship Id="rId4" Type="http://schemas.openxmlformats.org/officeDocument/2006/relationships/hyperlink" Target="https://www.biblegateway.com/passage/?search=Matthew+1%3A+18+-+25&amp;version=NIV#fen-NIV-23166c"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biblegateway.com/passage/?search=Matthew+1%3A+18+-+25&amp;version=NIV#fen-NIV-23168d"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4462F3-1ADE-8426-4371-1001BAD517B4}"/>
              </a:ext>
            </a:extLst>
          </p:cNvPr>
          <p:cNvSpPr>
            <a:spLocks noGrp="1"/>
          </p:cNvSpPr>
          <p:nvPr>
            <p:ph type="ctrTitle"/>
          </p:nvPr>
        </p:nvSpPr>
        <p:spPr>
          <a:xfrm rot="531725">
            <a:off x="7481134" y="2401823"/>
            <a:ext cx="4234972" cy="1691299"/>
          </a:xfrm>
        </p:spPr>
        <p:txBody>
          <a:bodyPr>
            <a:normAutofit/>
          </a:bodyPr>
          <a:lstStyle/>
          <a:p>
            <a:pPr algn="ctr"/>
            <a:r>
              <a:rPr lang="en-US" dirty="0"/>
              <a:t>Merry Christmas</a:t>
            </a:r>
          </a:p>
        </p:txBody>
      </p:sp>
      <p:sp>
        <p:nvSpPr>
          <p:cNvPr id="3" name="Subtitle 2">
            <a:extLst>
              <a:ext uri="{FF2B5EF4-FFF2-40B4-BE49-F238E27FC236}">
                <a16:creationId xmlns:a16="http://schemas.microsoft.com/office/drawing/2014/main" id="{CACFD9A1-14A1-A5F1-F1CF-28F853183ACD}"/>
              </a:ext>
            </a:extLst>
          </p:cNvPr>
          <p:cNvSpPr>
            <a:spLocks noGrp="1"/>
          </p:cNvSpPr>
          <p:nvPr>
            <p:ph type="subTitle" idx="1"/>
          </p:nvPr>
        </p:nvSpPr>
        <p:spPr>
          <a:xfrm>
            <a:off x="8478138" y="5820969"/>
            <a:ext cx="3342968" cy="795868"/>
          </a:xfrm>
        </p:spPr>
        <p:txBody>
          <a:bodyPr>
            <a:normAutofit/>
          </a:bodyPr>
          <a:lstStyle/>
          <a:p>
            <a:r>
              <a:rPr lang="en-US" dirty="0"/>
              <a:t>December 24, 2023</a:t>
            </a:r>
          </a:p>
        </p:txBody>
      </p:sp>
      <p:pic>
        <p:nvPicPr>
          <p:cNvPr id="2" name="Picture 1">
            <a:extLst>
              <a:ext uri="{FF2B5EF4-FFF2-40B4-BE49-F238E27FC236}">
                <a16:creationId xmlns:a16="http://schemas.microsoft.com/office/drawing/2014/main" id="{09B7F15A-7423-7323-A286-E5ADFC95140F}"/>
              </a:ext>
            </a:extLst>
          </p:cNvPr>
          <p:cNvPicPr>
            <a:picLocks noChangeAspect="1"/>
          </p:cNvPicPr>
          <p:nvPr/>
        </p:nvPicPr>
        <p:blipFill rotWithShape="1">
          <a:blip r:embed="rId3"/>
          <a:srcRect t="28109" b="40083"/>
          <a:stretch/>
        </p:blipFill>
        <p:spPr>
          <a:xfrm>
            <a:off x="629810" y="1337734"/>
            <a:ext cx="6346723" cy="473958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954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B270-9FD0-98FC-804B-27ADE5EEBCDA}"/>
              </a:ext>
            </a:extLst>
          </p:cNvPr>
          <p:cNvSpPr>
            <a:spLocks noGrp="1"/>
          </p:cNvSpPr>
          <p:nvPr>
            <p:ph type="title"/>
          </p:nvPr>
        </p:nvSpPr>
        <p:spPr>
          <a:xfrm>
            <a:off x="612649" y="338666"/>
            <a:ext cx="10131425" cy="1456267"/>
          </a:xfrm>
        </p:spPr>
        <p:txBody>
          <a:bodyPr/>
          <a:lstStyle/>
          <a:p>
            <a:r>
              <a:rPr lang="en-US" dirty="0"/>
              <a:t>O Little town of Bethlehem</a:t>
            </a:r>
          </a:p>
        </p:txBody>
      </p:sp>
      <p:sp>
        <p:nvSpPr>
          <p:cNvPr id="3" name="Content Placeholder 2">
            <a:extLst>
              <a:ext uri="{FF2B5EF4-FFF2-40B4-BE49-F238E27FC236}">
                <a16:creationId xmlns:a16="http://schemas.microsoft.com/office/drawing/2014/main" id="{41911EE4-D87F-1F6C-6726-FFE846EA3EA1}"/>
              </a:ext>
            </a:extLst>
          </p:cNvPr>
          <p:cNvSpPr>
            <a:spLocks noGrp="1"/>
          </p:cNvSpPr>
          <p:nvPr>
            <p:ph idx="1"/>
          </p:nvPr>
        </p:nvSpPr>
        <p:spPr>
          <a:xfrm>
            <a:off x="612648" y="1922950"/>
            <a:ext cx="10131425" cy="4596384"/>
          </a:xfrm>
        </p:spPr>
        <p:txBody>
          <a:bodyPr anchor="t">
            <a:normAutofit/>
          </a:bodyPr>
          <a:lstStyle/>
          <a:p>
            <a:pPr marL="0" indent="0" algn="ctr">
              <a:buNone/>
            </a:pPr>
            <a:r>
              <a:rPr lang="en-US" sz="3600" b="0" i="0" u="none" strike="noStrike" dirty="0">
                <a:effectLst/>
                <a:latin typeface="arial" panose="020B0604020202020204" pitchFamily="34" charset="0"/>
              </a:rPr>
              <a:t>O little town of Bethlehem</a:t>
            </a:r>
            <a:br>
              <a:rPr lang="en-US" sz="3600" dirty="0"/>
            </a:br>
            <a:r>
              <a:rPr lang="en-US" sz="3600" b="0" i="0" u="none" strike="noStrike" dirty="0">
                <a:effectLst/>
                <a:latin typeface="arial" panose="020B0604020202020204" pitchFamily="34" charset="0"/>
              </a:rPr>
              <a:t>How still we see thee lie</a:t>
            </a:r>
            <a:br>
              <a:rPr lang="en-US" sz="3600" dirty="0"/>
            </a:br>
            <a:r>
              <a:rPr lang="en-US" sz="3600" b="0" i="0" u="none" strike="noStrike" dirty="0">
                <a:effectLst/>
                <a:latin typeface="arial" panose="020B0604020202020204" pitchFamily="34" charset="0"/>
              </a:rPr>
              <a:t>Above thy deep and dreamless sleep</a:t>
            </a:r>
            <a:br>
              <a:rPr lang="en-US" sz="3600" dirty="0"/>
            </a:br>
            <a:r>
              <a:rPr lang="en-US" sz="3600" b="0" i="0" u="none" strike="noStrike" dirty="0">
                <a:effectLst/>
                <a:latin typeface="arial" panose="020B0604020202020204" pitchFamily="34" charset="0"/>
              </a:rPr>
              <a:t>The silent stars go by</a:t>
            </a:r>
            <a:br>
              <a:rPr lang="en-US" sz="3600" dirty="0"/>
            </a:br>
            <a:r>
              <a:rPr lang="en-US" sz="3600" b="0" i="0" u="none" strike="noStrike" dirty="0">
                <a:effectLst/>
                <a:latin typeface="arial" panose="020B0604020202020204" pitchFamily="34" charset="0"/>
              </a:rPr>
              <a:t>Yet in thy dark streets shineth</a:t>
            </a:r>
            <a:br>
              <a:rPr lang="en-US" sz="3600" dirty="0"/>
            </a:br>
            <a:r>
              <a:rPr lang="en-US" sz="3600" b="0" i="0" u="none" strike="noStrike" dirty="0">
                <a:effectLst/>
                <a:latin typeface="arial" panose="020B0604020202020204" pitchFamily="34" charset="0"/>
              </a:rPr>
              <a:t>The everlasting light</a:t>
            </a:r>
            <a:br>
              <a:rPr lang="en-US" sz="3600" dirty="0"/>
            </a:br>
            <a:r>
              <a:rPr lang="en-US" sz="3600" b="0" i="0" u="none" strike="noStrike" dirty="0">
                <a:effectLst/>
                <a:latin typeface="arial" panose="020B0604020202020204" pitchFamily="34" charset="0"/>
              </a:rPr>
              <a:t>The hopes and fears of all the years</a:t>
            </a:r>
            <a:br>
              <a:rPr lang="en-US" sz="3600" dirty="0"/>
            </a:br>
            <a:r>
              <a:rPr lang="en-US" sz="3600" b="0" i="0" u="none" strike="noStrike" dirty="0">
                <a:effectLst/>
                <a:latin typeface="arial" panose="020B0604020202020204" pitchFamily="34" charset="0"/>
              </a:rPr>
              <a:t>Are met in thee tonight</a:t>
            </a:r>
            <a:endParaRPr lang="en-US" sz="3600" dirty="0"/>
          </a:p>
        </p:txBody>
      </p:sp>
    </p:spTree>
    <p:extLst>
      <p:ext uri="{BB962C8B-B14F-4D97-AF65-F5344CB8AC3E}">
        <p14:creationId xmlns:p14="http://schemas.microsoft.com/office/powerpoint/2010/main" val="1544851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15B1-A009-A976-8C64-01425DC1D448}"/>
              </a:ext>
            </a:extLst>
          </p:cNvPr>
          <p:cNvSpPr>
            <a:spLocks noGrp="1"/>
          </p:cNvSpPr>
          <p:nvPr>
            <p:ph type="title"/>
          </p:nvPr>
        </p:nvSpPr>
        <p:spPr>
          <a:xfrm>
            <a:off x="685800" y="97537"/>
            <a:ext cx="10131425" cy="853440"/>
          </a:xfrm>
        </p:spPr>
        <p:txBody>
          <a:bodyPr>
            <a:normAutofit/>
          </a:bodyPr>
          <a:lstStyle/>
          <a:p>
            <a:r>
              <a:rPr lang="en-US" dirty="0"/>
              <a:t>Silent Night – </a:t>
            </a:r>
            <a:r>
              <a:rPr lang="en-US" sz="2800" dirty="0"/>
              <a:t>verse #1</a:t>
            </a:r>
            <a:endParaRPr lang="en-US" dirty="0"/>
          </a:p>
        </p:txBody>
      </p:sp>
      <p:sp>
        <p:nvSpPr>
          <p:cNvPr id="3" name="Content Placeholder 2">
            <a:extLst>
              <a:ext uri="{FF2B5EF4-FFF2-40B4-BE49-F238E27FC236}">
                <a16:creationId xmlns:a16="http://schemas.microsoft.com/office/drawing/2014/main" id="{F9CCE350-9A48-6D00-5A49-02673D3FA8EF}"/>
              </a:ext>
            </a:extLst>
          </p:cNvPr>
          <p:cNvSpPr>
            <a:spLocks noGrp="1"/>
          </p:cNvSpPr>
          <p:nvPr>
            <p:ph idx="1"/>
          </p:nvPr>
        </p:nvSpPr>
        <p:spPr>
          <a:xfrm>
            <a:off x="685800" y="1060705"/>
            <a:ext cx="10131425" cy="5364479"/>
          </a:xfrm>
        </p:spPr>
        <p:txBody>
          <a:bodyPr anchor="t">
            <a:noAutofit/>
          </a:bodyPr>
          <a:lstStyle/>
          <a:p>
            <a:pPr marL="0" indent="0" algn="ctr">
              <a:buNone/>
            </a:pPr>
            <a:r>
              <a:rPr lang="en-US" sz="3600" b="0" i="0" u="none" strike="noStrike" dirty="0">
                <a:effectLst/>
                <a:latin typeface="Verdana" panose="020B0604030504040204" pitchFamily="34" charset="0"/>
              </a:rPr>
              <a:t>Silent night! Holy night!</a:t>
            </a:r>
          </a:p>
          <a:p>
            <a:pPr marL="0" indent="0" algn="ctr">
              <a:buNone/>
            </a:pPr>
            <a:br>
              <a:rPr lang="en-US" sz="3600" dirty="0"/>
            </a:br>
            <a:r>
              <a:rPr lang="en-US" sz="3600" b="0" i="0" u="none" strike="noStrike" dirty="0">
                <a:effectLst/>
                <a:latin typeface="Verdana" panose="020B0604030504040204" pitchFamily="34" charset="0"/>
              </a:rPr>
              <a:t>All is calm, all is bright</a:t>
            </a:r>
          </a:p>
          <a:p>
            <a:pPr marL="0" indent="0" algn="ctr">
              <a:buNone/>
            </a:pPr>
            <a:br>
              <a:rPr lang="en-US" sz="3600" dirty="0"/>
            </a:br>
            <a:r>
              <a:rPr lang="en-US" sz="3600" b="0" i="0" u="none" strike="noStrike" dirty="0">
                <a:effectLst/>
                <a:latin typeface="Verdana" panose="020B0604030504040204" pitchFamily="34" charset="0"/>
              </a:rPr>
              <a:t>’round yon virgin mother and child!</a:t>
            </a:r>
          </a:p>
          <a:p>
            <a:pPr marL="0" indent="0" algn="ctr">
              <a:buNone/>
            </a:pPr>
            <a:br>
              <a:rPr lang="en-US" sz="3600" dirty="0"/>
            </a:br>
            <a:r>
              <a:rPr lang="en-US" sz="3600" b="0" i="0" u="none" strike="noStrike" dirty="0">
                <a:effectLst/>
                <a:latin typeface="Verdana" panose="020B0604030504040204" pitchFamily="34" charset="0"/>
              </a:rPr>
              <a:t>Holy infant, so tender and mild,</a:t>
            </a:r>
          </a:p>
          <a:p>
            <a:pPr marL="0" indent="0" algn="ctr">
              <a:buNone/>
            </a:pPr>
            <a:br>
              <a:rPr lang="en-US" sz="3600" dirty="0"/>
            </a:br>
            <a:r>
              <a:rPr lang="en-US" sz="3600" b="0" i="0" u="none" strike="noStrike" dirty="0">
                <a:effectLst/>
                <a:latin typeface="Verdana" panose="020B0604030504040204" pitchFamily="34" charset="0"/>
              </a:rPr>
              <a:t>sleep in heavenly peace,</a:t>
            </a:r>
          </a:p>
          <a:p>
            <a:pPr marL="0" indent="0" algn="ctr">
              <a:buNone/>
            </a:pPr>
            <a:br>
              <a:rPr lang="en-US" sz="3600" dirty="0"/>
            </a:br>
            <a:r>
              <a:rPr lang="en-US" sz="3600" b="0" i="0" u="none" strike="noStrike" dirty="0">
                <a:effectLst/>
                <a:latin typeface="Verdana" panose="020B0604030504040204" pitchFamily="34" charset="0"/>
              </a:rPr>
              <a:t>sleep in heavenly peace.</a:t>
            </a:r>
            <a:endParaRPr lang="en-US" sz="3600" dirty="0"/>
          </a:p>
        </p:txBody>
      </p:sp>
    </p:spTree>
    <p:extLst>
      <p:ext uri="{BB962C8B-B14F-4D97-AF65-F5344CB8AC3E}">
        <p14:creationId xmlns:p14="http://schemas.microsoft.com/office/powerpoint/2010/main" val="957644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9F33-BF7E-0FEC-E1FD-DB62DBE14BE1}"/>
              </a:ext>
            </a:extLst>
          </p:cNvPr>
          <p:cNvSpPr>
            <a:spLocks noGrp="1"/>
          </p:cNvSpPr>
          <p:nvPr>
            <p:ph type="title"/>
          </p:nvPr>
        </p:nvSpPr>
        <p:spPr>
          <a:xfrm>
            <a:off x="685801" y="83988"/>
            <a:ext cx="10131425" cy="819574"/>
          </a:xfrm>
        </p:spPr>
        <p:txBody>
          <a:bodyPr/>
          <a:lstStyle/>
          <a:p>
            <a:r>
              <a:rPr lang="en-US" dirty="0"/>
              <a:t>Luke 2: 8 – 12 </a:t>
            </a:r>
          </a:p>
        </p:txBody>
      </p:sp>
      <p:sp>
        <p:nvSpPr>
          <p:cNvPr id="3" name="Content Placeholder 2">
            <a:extLst>
              <a:ext uri="{FF2B5EF4-FFF2-40B4-BE49-F238E27FC236}">
                <a16:creationId xmlns:a16="http://schemas.microsoft.com/office/drawing/2014/main" id="{5EBF25E9-36BF-FE78-1D47-53D9C71546A8}"/>
              </a:ext>
            </a:extLst>
          </p:cNvPr>
          <p:cNvSpPr>
            <a:spLocks noGrp="1"/>
          </p:cNvSpPr>
          <p:nvPr>
            <p:ph idx="1"/>
          </p:nvPr>
        </p:nvSpPr>
        <p:spPr>
          <a:xfrm>
            <a:off x="353568" y="1241892"/>
            <a:ext cx="11692127" cy="5532120"/>
          </a:xfrm>
        </p:spPr>
        <p:txBody>
          <a:bodyPr anchor="t">
            <a:normAutofit/>
          </a:bodyPr>
          <a:lstStyle/>
          <a:p>
            <a:pPr marL="0" indent="0">
              <a:buNone/>
            </a:pPr>
            <a:r>
              <a:rPr lang="en-US" sz="3600" b="1" i="0" u="none" strike="noStrike" baseline="30000" dirty="0">
                <a:effectLst/>
                <a:latin typeface="system-ui"/>
              </a:rPr>
              <a:t> </a:t>
            </a:r>
            <a:r>
              <a:rPr lang="en-US" sz="3600" b="0" i="0" u="none" strike="noStrike" dirty="0">
                <a:effectLst/>
                <a:latin typeface="system-ui"/>
              </a:rPr>
              <a:t>And there were shepherds living out in the fields nearby, keeping watch over their flocks at night. </a:t>
            </a:r>
            <a:r>
              <a:rPr lang="en-US" sz="3600" b="1" i="0" u="none" strike="noStrike" baseline="30000" dirty="0">
                <a:effectLst/>
                <a:latin typeface="system-ui"/>
              </a:rPr>
              <a:t>9 </a:t>
            </a:r>
            <a:r>
              <a:rPr lang="en-US" sz="3600" b="0" i="0" u="none" strike="noStrike" dirty="0">
                <a:effectLst/>
                <a:latin typeface="system-ui"/>
              </a:rPr>
              <a:t>An angel of the Lord appeared to them, and the glory of the Lord shone around them, and they were terrified. </a:t>
            </a:r>
            <a:r>
              <a:rPr lang="en-US" sz="3600" b="1" i="0" u="none" strike="noStrike" baseline="30000" dirty="0">
                <a:effectLst/>
                <a:latin typeface="system-ui"/>
              </a:rPr>
              <a:t>10 </a:t>
            </a:r>
            <a:r>
              <a:rPr lang="en-US" sz="3600" b="0" i="0" u="none" strike="noStrike" dirty="0">
                <a:effectLst/>
                <a:latin typeface="system-ui"/>
              </a:rPr>
              <a:t>But the angel said to them, “Do not be afraid. I bring you good news that will cause great joy for all the people. </a:t>
            </a:r>
            <a:r>
              <a:rPr lang="en-US" sz="3600" b="1" i="0" u="none" strike="noStrike" baseline="30000" dirty="0">
                <a:effectLst/>
                <a:latin typeface="system-ui"/>
              </a:rPr>
              <a:t>11 </a:t>
            </a:r>
            <a:r>
              <a:rPr lang="en-US" sz="3600" b="0" i="0" u="none" strike="noStrike" dirty="0">
                <a:effectLst/>
                <a:latin typeface="system-ui"/>
              </a:rPr>
              <a:t>Today in the town of David a Savior has been born to you; he is the Messiah, the Lord.</a:t>
            </a:r>
            <a:r>
              <a:rPr lang="en-US" sz="3600" b="1" i="0" u="none" strike="noStrike" baseline="30000" dirty="0">
                <a:effectLst/>
                <a:latin typeface="system-ui"/>
              </a:rPr>
              <a:t>12 </a:t>
            </a:r>
            <a:r>
              <a:rPr lang="en-US" sz="3600" b="0" i="0" u="none" strike="noStrike" dirty="0">
                <a:effectLst/>
                <a:latin typeface="system-ui"/>
              </a:rPr>
              <a:t>This will be a sign to you: You will find a baby wrapped in cloths and lying in a manger.”</a:t>
            </a:r>
            <a:endParaRPr lang="en-US" sz="3600" dirty="0"/>
          </a:p>
        </p:txBody>
      </p:sp>
    </p:spTree>
    <p:extLst>
      <p:ext uri="{BB962C8B-B14F-4D97-AF65-F5344CB8AC3E}">
        <p14:creationId xmlns:p14="http://schemas.microsoft.com/office/powerpoint/2010/main" val="54500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E99E-90FD-DB34-0A4A-C4CB11BA2FE9}"/>
              </a:ext>
            </a:extLst>
          </p:cNvPr>
          <p:cNvSpPr>
            <a:spLocks noGrp="1"/>
          </p:cNvSpPr>
          <p:nvPr>
            <p:ph type="title"/>
          </p:nvPr>
        </p:nvSpPr>
        <p:spPr>
          <a:xfrm>
            <a:off x="576073" y="85344"/>
            <a:ext cx="10131425" cy="786383"/>
          </a:xfrm>
        </p:spPr>
        <p:txBody>
          <a:bodyPr>
            <a:normAutofit/>
          </a:bodyPr>
          <a:lstStyle/>
          <a:p>
            <a:r>
              <a:rPr lang="en-US" dirty="0"/>
              <a:t>Silent night  </a:t>
            </a:r>
            <a:r>
              <a:rPr lang="en-US" sz="3200" dirty="0"/>
              <a:t>verse #2</a:t>
            </a:r>
            <a:endParaRPr lang="en-US" dirty="0"/>
          </a:p>
        </p:txBody>
      </p:sp>
      <p:sp>
        <p:nvSpPr>
          <p:cNvPr id="3" name="Content Placeholder 2">
            <a:extLst>
              <a:ext uri="{FF2B5EF4-FFF2-40B4-BE49-F238E27FC236}">
                <a16:creationId xmlns:a16="http://schemas.microsoft.com/office/drawing/2014/main" id="{A69D2623-4A17-D52E-93E0-8BDABE521ADE}"/>
              </a:ext>
            </a:extLst>
          </p:cNvPr>
          <p:cNvSpPr>
            <a:spLocks noGrp="1"/>
          </p:cNvSpPr>
          <p:nvPr>
            <p:ph idx="1"/>
          </p:nvPr>
        </p:nvSpPr>
        <p:spPr>
          <a:xfrm>
            <a:off x="274320" y="1304544"/>
            <a:ext cx="11643359" cy="5687567"/>
          </a:xfrm>
        </p:spPr>
        <p:txBody>
          <a:bodyPr anchor="t">
            <a:normAutofit fontScale="92500" lnSpcReduction="20000"/>
          </a:bodyPr>
          <a:lstStyle/>
          <a:p>
            <a:pPr marL="0" indent="0" algn="ctr">
              <a:buNone/>
            </a:pPr>
            <a:r>
              <a:rPr lang="en-US" sz="3200" b="0" i="0" u="none" strike="noStrike" dirty="0">
                <a:effectLst/>
                <a:latin typeface="Verdana" panose="020B0604030504040204" pitchFamily="34" charset="0"/>
              </a:rPr>
              <a:t> </a:t>
            </a:r>
            <a:r>
              <a:rPr lang="en-US" sz="3900" b="0" i="0" u="none" strike="noStrike" dirty="0">
                <a:effectLst/>
                <a:latin typeface="Verdana" panose="020B0604030504040204" pitchFamily="34" charset="0"/>
              </a:rPr>
              <a:t>Silent night! Holy night!</a:t>
            </a:r>
          </a:p>
          <a:p>
            <a:pPr marL="0" indent="0" algn="ctr">
              <a:buNone/>
            </a:pPr>
            <a:br>
              <a:rPr lang="en-US" sz="3900" dirty="0"/>
            </a:br>
            <a:r>
              <a:rPr lang="en-US" sz="3900" b="0" i="0" u="none" strike="noStrike" dirty="0">
                <a:effectLst/>
                <a:latin typeface="Verdana" panose="020B0604030504040204" pitchFamily="34" charset="0"/>
              </a:rPr>
              <a:t>Shepherds quake at the sight.</a:t>
            </a:r>
          </a:p>
          <a:p>
            <a:pPr marL="0" indent="0" algn="ctr">
              <a:buNone/>
            </a:pPr>
            <a:br>
              <a:rPr lang="en-US" sz="3900" dirty="0"/>
            </a:br>
            <a:r>
              <a:rPr lang="en-US" sz="3900" b="0" i="0" u="none" strike="noStrike" dirty="0">
                <a:effectLst/>
                <a:latin typeface="Verdana" panose="020B0604030504040204" pitchFamily="34" charset="0"/>
              </a:rPr>
              <a:t>Glories stream from heaven afar,</a:t>
            </a:r>
          </a:p>
          <a:p>
            <a:pPr marL="0" indent="0" algn="ctr">
              <a:buNone/>
            </a:pPr>
            <a:br>
              <a:rPr lang="en-US" sz="3900" dirty="0"/>
            </a:br>
            <a:r>
              <a:rPr lang="en-US" sz="3900" b="0" i="0" u="none" strike="noStrike" dirty="0">
                <a:effectLst/>
                <a:latin typeface="Verdana" panose="020B0604030504040204" pitchFamily="34" charset="0"/>
              </a:rPr>
              <a:t>heav'nly hosts sing, “Alleluia!</a:t>
            </a:r>
          </a:p>
          <a:p>
            <a:pPr marL="0" indent="0" algn="ctr">
              <a:buNone/>
            </a:pPr>
            <a:br>
              <a:rPr lang="en-US" sz="3900" dirty="0"/>
            </a:br>
            <a:r>
              <a:rPr lang="en-US" sz="3900" b="0" i="0" u="none" strike="noStrike" dirty="0">
                <a:effectLst/>
                <a:latin typeface="Verdana" panose="020B0604030504040204" pitchFamily="34" charset="0"/>
              </a:rPr>
              <a:t>Christ the Savior is born!  Christ the Savior is born!”</a:t>
            </a:r>
            <a:br>
              <a:rPr lang="en-US" sz="3500" dirty="0"/>
            </a:br>
            <a:endParaRPr lang="en-US" sz="3500" dirty="0"/>
          </a:p>
        </p:txBody>
      </p:sp>
    </p:spTree>
    <p:extLst>
      <p:ext uri="{BB962C8B-B14F-4D97-AF65-F5344CB8AC3E}">
        <p14:creationId xmlns:p14="http://schemas.microsoft.com/office/powerpoint/2010/main" val="221807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DE7E-3F6A-D6DE-FC1C-2B4F29C6253C}"/>
              </a:ext>
            </a:extLst>
          </p:cNvPr>
          <p:cNvSpPr>
            <a:spLocks noGrp="1"/>
          </p:cNvSpPr>
          <p:nvPr>
            <p:ph type="title"/>
          </p:nvPr>
        </p:nvSpPr>
        <p:spPr>
          <a:xfrm>
            <a:off x="685801" y="140208"/>
            <a:ext cx="10131425" cy="743712"/>
          </a:xfrm>
        </p:spPr>
        <p:txBody>
          <a:bodyPr/>
          <a:lstStyle/>
          <a:p>
            <a:pPr algn="r"/>
            <a:r>
              <a:rPr lang="en-US" dirty="0"/>
              <a:t>Luke 2: 13 - 15</a:t>
            </a:r>
          </a:p>
        </p:txBody>
      </p:sp>
      <p:sp>
        <p:nvSpPr>
          <p:cNvPr id="3" name="Content Placeholder 2">
            <a:extLst>
              <a:ext uri="{FF2B5EF4-FFF2-40B4-BE49-F238E27FC236}">
                <a16:creationId xmlns:a16="http://schemas.microsoft.com/office/drawing/2014/main" id="{8732B66F-744D-CC8A-185E-FCAB46543E1F}"/>
              </a:ext>
            </a:extLst>
          </p:cNvPr>
          <p:cNvSpPr>
            <a:spLocks noGrp="1"/>
          </p:cNvSpPr>
          <p:nvPr>
            <p:ph idx="1"/>
          </p:nvPr>
        </p:nvSpPr>
        <p:spPr>
          <a:xfrm>
            <a:off x="274320" y="743712"/>
            <a:ext cx="11643359" cy="5644896"/>
          </a:xfrm>
        </p:spPr>
        <p:txBody>
          <a:bodyPr anchor="t">
            <a:noAutofit/>
          </a:bodyPr>
          <a:lstStyle/>
          <a:p>
            <a:pPr marL="0" indent="0" algn="l">
              <a:buNone/>
            </a:pPr>
            <a:r>
              <a:rPr lang="en-US" sz="3600" b="0" i="0" u="none" strike="noStrike" dirty="0">
                <a:effectLst/>
                <a:latin typeface="system-ui"/>
              </a:rPr>
              <a:t>Suddenly a great company of the heavenly host appeared with the angel, praising God and saying,</a:t>
            </a:r>
          </a:p>
          <a:p>
            <a:pPr algn="l"/>
            <a:endParaRPr lang="en-US" sz="3600" b="0" i="0" u="none" strike="noStrike" dirty="0">
              <a:effectLst/>
              <a:latin typeface="system-ui"/>
            </a:endParaRPr>
          </a:p>
          <a:p>
            <a:pPr marL="0" indent="0" algn="l">
              <a:buNone/>
            </a:pPr>
            <a:r>
              <a:rPr lang="en-US" sz="3600" b="1" i="0" u="none" strike="noStrike" baseline="30000" dirty="0">
                <a:effectLst/>
                <a:latin typeface="system-ui"/>
              </a:rPr>
              <a:t>14 </a:t>
            </a:r>
            <a:r>
              <a:rPr lang="en-US" sz="3600" b="0" i="0" u="none" strike="noStrike" dirty="0">
                <a:effectLst/>
                <a:latin typeface="system-ui"/>
              </a:rPr>
              <a:t>“Glory to God in the highest heaven,</a:t>
            </a:r>
            <a:br>
              <a:rPr lang="en-US" sz="3600" b="0" i="0" u="none" strike="noStrike" dirty="0">
                <a:effectLst/>
                <a:latin typeface="system-ui"/>
              </a:rPr>
            </a:br>
            <a:r>
              <a:rPr lang="en-US" sz="3600" b="0" i="0" u="none" strike="noStrike" dirty="0">
                <a:effectLst/>
                <a:latin typeface="Courier New" panose="02070309020205020404" pitchFamily="49" charset="0"/>
              </a:rPr>
              <a:t>    </a:t>
            </a:r>
            <a:r>
              <a:rPr lang="en-US" sz="3600" b="0" i="0" u="none" strike="noStrike" dirty="0">
                <a:effectLst/>
                <a:latin typeface="system-ui"/>
              </a:rPr>
              <a:t>and on earth peace to those on whom his favor rests.”</a:t>
            </a:r>
          </a:p>
          <a:p>
            <a:pPr marL="0" indent="0" algn="l">
              <a:buNone/>
            </a:pPr>
            <a:endParaRPr lang="en-US" sz="3600" b="0" i="0" u="none" strike="noStrike" dirty="0">
              <a:effectLst/>
              <a:latin typeface="system-ui"/>
            </a:endParaRPr>
          </a:p>
          <a:p>
            <a:pPr marL="0" indent="0" algn="l">
              <a:buNone/>
            </a:pPr>
            <a:r>
              <a:rPr lang="en-US" sz="3600" b="1" i="0" u="none" strike="noStrike" baseline="30000" dirty="0">
                <a:effectLst/>
                <a:latin typeface="system-ui"/>
              </a:rPr>
              <a:t>15 </a:t>
            </a:r>
            <a:r>
              <a:rPr lang="en-US" sz="3600" b="0" i="0" u="none" strike="noStrike" dirty="0">
                <a:effectLst/>
                <a:latin typeface="system-ui"/>
              </a:rPr>
              <a:t>When the angels had left them and gone into heaven, the shepherds said to one another, “Let’s go to Bethlehem and see this thing that has happened, which the Lord has told us about.”</a:t>
            </a:r>
          </a:p>
        </p:txBody>
      </p:sp>
    </p:spTree>
    <p:extLst>
      <p:ext uri="{BB962C8B-B14F-4D97-AF65-F5344CB8AC3E}">
        <p14:creationId xmlns:p14="http://schemas.microsoft.com/office/powerpoint/2010/main" val="305461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3371-6AFB-F73F-ACF5-A051ECD41B19}"/>
              </a:ext>
            </a:extLst>
          </p:cNvPr>
          <p:cNvSpPr>
            <a:spLocks noGrp="1"/>
          </p:cNvSpPr>
          <p:nvPr>
            <p:ph type="title"/>
          </p:nvPr>
        </p:nvSpPr>
        <p:spPr>
          <a:xfrm>
            <a:off x="149353" y="30481"/>
            <a:ext cx="10131425" cy="829056"/>
          </a:xfrm>
        </p:spPr>
        <p:txBody>
          <a:bodyPr/>
          <a:lstStyle/>
          <a:p>
            <a:r>
              <a:rPr lang="en-US" dirty="0"/>
              <a:t>Hark the herald angels sing</a:t>
            </a:r>
          </a:p>
        </p:txBody>
      </p:sp>
      <p:sp>
        <p:nvSpPr>
          <p:cNvPr id="3" name="Content Placeholder 2">
            <a:extLst>
              <a:ext uri="{FF2B5EF4-FFF2-40B4-BE49-F238E27FC236}">
                <a16:creationId xmlns:a16="http://schemas.microsoft.com/office/drawing/2014/main" id="{285EF3EA-0E6B-F6F7-8586-0599AA819DF8}"/>
              </a:ext>
            </a:extLst>
          </p:cNvPr>
          <p:cNvSpPr>
            <a:spLocks noGrp="1"/>
          </p:cNvSpPr>
          <p:nvPr>
            <p:ph idx="1"/>
          </p:nvPr>
        </p:nvSpPr>
        <p:spPr>
          <a:xfrm>
            <a:off x="629412" y="1036320"/>
            <a:ext cx="10933175" cy="5132831"/>
          </a:xfrm>
        </p:spPr>
        <p:txBody>
          <a:bodyPr anchor="t">
            <a:noAutofit/>
          </a:bodyPr>
          <a:lstStyle/>
          <a:p>
            <a:pPr marL="0" indent="0" algn="ctr">
              <a:buNone/>
            </a:pPr>
            <a:r>
              <a:rPr lang="en-US" sz="3600" b="0" i="0" u="none" strike="noStrike" dirty="0">
                <a:effectLst/>
                <a:latin typeface="arial" panose="020B0604020202020204" pitchFamily="34" charset="0"/>
              </a:rPr>
              <a:t>Hark! The herald angels sing</a:t>
            </a:r>
            <a:br>
              <a:rPr lang="en-US" sz="3600" dirty="0"/>
            </a:br>
            <a:r>
              <a:rPr lang="en-US" sz="3600" b="0" i="0" u="none" strike="noStrike" dirty="0">
                <a:effectLst/>
                <a:latin typeface="arial" panose="020B0604020202020204" pitchFamily="34" charset="0"/>
              </a:rPr>
              <a:t>"Glory to the new-born king</a:t>
            </a:r>
            <a:br>
              <a:rPr lang="en-US" sz="3600" dirty="0"/>
            </a:br>
            <a:r>
              <a:rPr lang="en-US" sz="3600" b="0" i="0" u="none" strike="noStrike" dirty="0">
                <a:effectLst/>
                <a:latin typeface="arial" panose="020B0604020202020204" pitchFamily="34" charset="0"/>
              </a:rPr>
              <a:t>Peace on earth and mercy mild</a:t>
            </a:r>
            <a:br>
              <a:rPr lang="en-US" sz="3600" dirty="0"/>
            </a:br>
            <a:r>
              <a:rPr lang="en-US" sz="3600" b="0" i="0" u="none" strike="noStrike" dirty="0">
                <a:effectLst/>
                <a:latin typeface="arial" panose="020B0604020202020204" pitchFamily="34" charset="0"/>
              </a:rPr>
              <a:t>God and sinners reconciled"</a:t>
            </a:r>
            <a:br>
              <a:rPr lang="en-US" sz="3600" dirty="0"/>
            </a:br>
            <a:r>
              <a:rPr lang="en-US" sz="3600" b="0" i="0" u="none" strike="noStrike" dirty="0">
                <a:effectLst/>
                <a:latin typeface="arial" panose="020B0604020202020204" pitchFamily="34" charset="0"/>
              </a:rPr>
              <a:t>Joyful all ye nations rise</a:t>
            </a:r>
            <a:br>
              <a:rPr lang="en-US" sz="3600" dirty="0"/>
            </a:br>
            <a:r>
              <a:rPr lang="en-US" sz="3600" b="0" i="0" u="none" strike="noStrike" dirty="0">
                <a:effectLst/>
                <a:latin typeface="arial" panose="020B0604020202020204" pitchFamily="34" charset="0"/>
              </a:rPr>
              <a:t>Join the triumph of the skies</a:t>
            </a:r>
            <a:br>
              <a:rPr lang="en-US" sz="3600" dirty="0"/>
            </a:br>
            <a:r>
              <a:rPr lang="en-US" sz="3600" b="0" i="0" u="none" strike="noStrike" dirty="0">
                <a:effectLst/>
                <a:latin typeface="arial" panose="020B0604020202020204" pitchFamily="34" charset="0"/>
              </a:rPr>
              <a:t>With angelic host proclaim</a:t>
            </a:r>
            <a:br>
              <a:rPr lang="en-US" sz="3600" dirty="0"/>
            </a:br>
            <a:r>
              <a:rPr lang="en-US" sz="3600" b="0" i="0" u="none" strike="noStrike" dirty="0">
                <a:effectLst/>
                <a:latin typeface="arial" panose="020B0604020202020204" pitchFamily="34" charset="0"/>
              </a:rPr>
              <a:t>"Christ is born in Bethlehem"</a:t>
            </a:r>
            <a:br>
              <a:rPr lang="en-US" sz="3600" dirty="0"/>
            </a:br>
            <a:r>
              <a:rPr lang="en-US" sz="3600" b="0" i="0" u="none" strike="noStrike" dirty="0">
                <a:effectLst/>
                <a:latin typeface="arial" panose="020B0604020202020204" pitchFamily="34" charset="0"/>
              </a:rPr>
              <a:t>Hark! The herald angels sing</a:t>
            </a:r>
            <a:br>
              <a:rPr lang="en-US" sz="3600" dirty="0"/>
            </a:br>
            <a:r>
              <a:rPr lang="en-US" sz="3600" b="0" i="0" u="none" strike="noStrike" dirty="0">
                <a:effectLst/>
                <a:latin typeface="arial" panose="020B0604020202020204" pitchFamily="34" charset="0"/>
              </a:rPr>
              <a:t>"Glory to the new-born king"</a:t>
            </a:r>
            <a:endParaRPr lang="en-US" sz="3600" dirty="0"/>
          </a:p>
        </p:txBody>
      </p:sp>
    </p:spTree>
    <p:extLst>
      <p:ext uri="{BB962C8B-B14F-4D97-AF65-F5344CB8AC3E}">
        <p14:creationId xmlns:p14="http://schemas.microsoft.com/office/powerpoint/2010/main" val="2149976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B4D3-4CF6-F8C7-2357-A7613A2885DD}"/>
              </a:ext>
            </a:extLst>
          </p:cNvPr>
          <p:cNvSpPr>
            <a:spLocks noGrp="1"/>
          </p:cNvSpPr>
          <p:nvPr>
            <p:ph type="title"/>
          </p:nvPr>
        </p:nvSpPr>
        <p:spPr>
          <a:xfrm>
            <a:off x="649225" y="188976"/>
            <a:ext cx="10131425" cy="853440"/>
          </a:xfrm>
        </p:spPr>
        <p:txBody>
          <a:bodyPr/>
          <a:lstStyle/>
          <a:p>
            <a:r>
              <a:rPr lang="en-US" dirty="0"/>
              <a:t>Luke 2: 16 - 20</a:t>
            </a:r>
          </a:p>
        </p:txBody>
      </p:sp>
      <p:sp>
        <p:nvSpPr>
          <p:cNvPr id="3" name="Content Placeholder 2">
            <a:extLst>
              <a:ext uri="{FF2B5EF4-FFF2-40B4-BE49-F238E27FC236}">
                <a16:creationId xmlns:a16="http://schemas.microsoft.com/office/drawing/2014/main" id="{099276BB-C6DE-2B1C-40DD-F79732BFFA01}"/>
              </a:ext>
            </a:extLst>
          </p:cNvPr>
          <p:cNvSpPr>
            <a:spLocks noGrp="1"/>
          </p:cNvSpPr>
          <p:nvPr>
            <p:ph idx="1"/>
          </p:nvPr>
        </p:nvSpPr>
        <p:spPr>
          <a:xfrm>
            <a:off x="377952" y="1487425"/>
            <a:ext cx="11436096" cy="5535167"/>
          </a:xfrm>
        </p:spPr>
        <p:txBody>
          <a:bodyPr anchor="t">
            <a:normAutofit fontScale="92500" lnSpcReduction="10000"/>
          </a:bodyPr>
          <a:lstStyle/>
          <a:p>
            <a:pPr marL="0" indent="0" algn="ctr">
              <a:buNone/>
            </a:pPr>
            <a:r>
              <a:rPr lang="en-US" sz="3900" b="1" i="0" u="none" strike="noStrike" baseline="30000" dirty="0">
                <a:effectLst/>
                <a:latin typeface="system-ui"/>
              </a:rPr>
              <a:t>16 </a:t>
            </a:r>
            <a:r>
              <a:rPr lang="en-US" sz="3900" b="0" i="0" u="none" strike="noStrike" dirty="0">
                <a:effectLst/>
                <a:latin typeface="system-ui"/>
              </a:rPr>
              <a:t>So they hurried off and found Mary and Joseph, and the baby, who was lying in the manger. </a:t>
            </a:r>
            <a:r>
              <a:rPr lang="en-US" sz="3900" b="1" i="0" u="none" strike="noStrike" baseline="30000" dirty="0">
                <a:effectLst/>
                <a:latin typeface="system-ui"/>
              </a:rPr>
              <a:t>17 </a:t>
            </a:r>
            <a:r>
              <a:rPr lang="en-US" sz="3900" b="0" i="0" u="none" strike="noStrike" dirty="0">
                <a:effectLst/>
                <a:latin typeface="system-ui"/>
              </a:rPr>
              <a:t>When they had seen him, they spread the word concerning what had been told them about this child, </a:t>
            </a:r>
            <a:r>
              <a:rPr lang="en-US" sz="3900" b="1" i="0" u="none" strike="noStrike" baseline="30000" dirty="0">
                <a:effectLst/>
                <a:latin typeface="system-ui"/>
              </a:rPr>
              <a:t>18 </a:t>
            </a:r>
            <a:r>
              <a:rPr lang="en-US" sz="3900" b="0" i="0" u="none" strike="noStrike" dirty="0">
                <a:effectLst/>
                <a:latin typeface="system-ui"/>
              </a:rPr>
              <a:t>and all who heard it were amazed at what the shepherds said to them. </a:t>
            </a:r>
            <a:r>
              <a:rPr lang="en-US" sz="3900" b="1" i="0" u="none" strike="noStrike" baseline="30000" dirty="0">
                <a:effectLst/>
                <a:latin typeface="system-ui"/>
              </a:rPr>
              <a:t>19 </a:t>
            </a:r>
            <a:r>
              <a:rPr lang="en-US" sz="3900" b="0" i="0" u="none" strike="noStrike" dirty="0">
                <a:effectLst/>
                <a:latin typeface="system-ui"/>
              </a:rPr>
              <a:t>But Mary treasured up all these things and pondered them in her heart. </a:t>
            </a:r>
            <a:r>
              <a:rPr lang="en-US" sz="3900" b="1" i="0" u="none" strike="noStrike" baseline="30000" dirty="0">
                <a:effectLst/>
                <a:latin typeface="system-ui"/>
              </a:rPr>
              <a:t>20 </a:t>
            </a:r>
            <a:r>
              <a:rPr lang="en-US" sz="3900" b="0" i="0" u="none" strike="noStrike" dirty="0">
                <a:effectLst/>
                <a:latin typeface="system-ui"/>
              </a:rPr>
              <a:t>The shepherds returned, glorifying and praising God for all the things they had heard and seen, which were just as they had been told.</a:t>
            </a:r>
          </a:p>
          <a:p>
            <a:pPr marL="0" indent="0" algn="ctr">
              <a:buNone/>
            </a:pPr>
            <a:br>
              <a:rPr lang="en-US" sz="2800" dirty="0"/>
            </a:br>
            <a:endParaRPr lang="en-US" sz="2800" dirty="0"/>
          </a:p>
        </p:txBody>
      </p:sp>
    </p:spTree>
    <p:extLst>
      <p:ext uri="{BB962C8B-B14F-4D97-AF65-F5344CB8AC3E}">
        <p14:creationId xmlns:p14="http://schemas.microsoft.com/office/powerpoint/2010/main" val="349205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DC65-9D06-4327-C924-FC5E432A3EB7}"/>
              </a:ext>
            </a:extLst>
          </p:cNvPr>
          <p:cNvSpPr>
            <a:spLocks noGrp="1"/>
          </p:cNvSpPr>
          <p:nvPr>
            <p:ph type="title"/>
          </p:nvPr>
        </p:nvSpPr>
        <p:spPr/>
        <p:txBody>
          <a:bodyPr anchor="t"/>
          <a:lstStyle/>
          <a:p>
            <a:r>
              <a:rPr lang="en-US" dirty="0"/>
              <a:t>Luke 2: 19, “</a:t>
            </a:r>
            <a:r>
              <a:rPr lang="en-US" sz="3600" b="0" i="0" u="none" strike="noStrike" dirty="0">
                <a:effectLst/>
                <a:latin typeface="system-ui"/>
              </a:rPr>
              <a:t>But Mary treasured up all these things and pondered them in her heart.”</a:t>
            </a:r>
            <a:endParaRPr lang="en-US" dirty="0"/>
          </a:p>
        </p:txBody>
      </p:sp>
      <p:sp>
        <p:nvSpPr>
          <p:cNvPr id="3" name="Content Placeholder 2">
            <a:extLst>
              <a:ext uri="{FF2B5EF4-FFF2-40B4-BE49-F238E27FC236}">
                <a16:creationId xmlns:a16="http://schemas.microsoft.com/office/drawing/2014/main" id="{6167FDFD-06CE-A0F9-AF97-99568411E9FB}"/>
              </a:ext>
            </a:extLst>
          </p:cNvPr>
          <p:cNvSpPr>
            <a:spLocks noGrp="1"/>
          </p:cNvSpPr>
          <p:nvPr>
            <p:ph idx="1"/>
          </p:nvPr>
        </p:nvSpPr>
        <p:spPr>
          <a:xfrm>
            <a:off x="685801" y="2065868"/>
            <a:ext cx="10131425" cy="4481236"/>
          </a:xfrm>
        </p:spPr>
        <p:txBody>
          <a:bodyPr anchor="t">
            <a:normAutofit/>
          </a:bodyPr>
          <a:lstStyle/>
          <a:p>
            <a:pPr algn="ctr"/>
            <a:r>
              <a:rPr lang="en-US" sz="3200" b="0" i="0" u="none" strike="noStrike" dirty="0">
                <a:effectLst/>
                <a:latin typeface="arial" panose="020B0604020202020204" pitchFamily="34" charset="0"/>
              </a:rPr>
              <a:t>O come let us adore Him</a:t>
            </a:r>
            <a:br>
              <a:rPr lang="en-US" sz="3200" dirty="0"/>
            </a:br>
            <a:r>
              <a:rPr lang="en-US" sz="3200" b="0" i="0" u="none" strike="noStrike" dirty="0">
                <a:effectLst/>
                <a:latin typeface="arial" panose="020B0604020202020204" pitchFamily="34" charset="0"/>
              </a:rPr>
              <a:t>O come let us adore Him</a:t>
            </a:r>
            <a:br>
              <a:rPr lang="en-US" sz="3200" dirty="0"/>
            </a:br>
            <a:r>
              <a:rPr lang="en-US" sz="3200" b="0" i="0" u="none" strike="noStrike" dirty="0">
                <a:effectLst/>
                <a:latin typeface="arial" panose="020B0604020202020204" pitchFamily="34" charset="0"/>
              </a:rPr>
              <a:t>O come let us adore Him</a:t>
            </a:r>
            <a:br>
              <a:rPr lang="en-US" sz="3200" dirty="0"/>
            </a:br>
            <a:r>
              <a:rPr lang="en-US" sz="3200" b="0" i="0" u="none" strike="noStrike" dirty="0">
                <a:effectLst/>
                <a:latin typeface="arial" panose="020B0604020202020204" pitchFamily="34" charset="0"/>
              </a:rPr>
              <a:t>Christ, the Lord</a:t>
            </a:r>
          </a:p>
          <a:p>
            <a:pPr algn="ctr"/>
            <a:r>
              <a:rPr lang="en-US" sz="3200" dirty="0">
                <a:latin typeface="arial" panose="020B0604020202020204" pitchFamily="34" charset="0"/>
              </a:rPr>
              <a:t>For He alone is worthy</a:t>
            </a:r>
            <a:br>
              <a:rPr lang="en-US" sz="3200" dirty="0">
                <a:latin typeface="arial" panose="020B0604020202020204" pitchFamily="34" charset="0"/>
              </a:rPr>
            </a:br>
            <a:r>
              <a:rPr lang="en-US" sz="3200" dirty="0">
                <a:latin typeface="arial" panose="020B0604020202020204" pitchFamily="34" charset="0"/>
              </a:rPr>
              <a:t>For He alone is worthy</a:t>
            </a:r>
            <a:br>
              <a:rPr lang="en-US" sz="3200" dirty="0">
                <a:latin typeface="arial" panose="020B0604020202020204" pitchFamily="34" charset="0"/>
              </a:rPr>
            </a:br>
            <a:r>
              <a:rPr lang="en-US" sz="3200" dirty="0">
                <a:latin typeface="arial" panose="020B0604020202020204" pitchFamily="34" charset="0"/>
              </a:rPr>
              <a:t>For He alone is worthy</a:t>
            </a:r>
            <a:br>
              <a:rPr lang="en-US" sz="3200" dirty="0">
                <a:latin typeface="arial" panose="020B0604020202020204" pitchFamily="34" charset="0"/>
              </a:rPr>
            </a:br>
            <a:r>
              <a:rPr lang="en-US" sz="3200" dirty="0">
                <a:latin typeface="arial" panose="020B0604020202020204" pitchFamily="34" charset="0"/>
              </a:rPr>
              <a:t>Christ the Lord</a:t>
            </a:r>
          </a:p>
        </p:txBody>
      </p:sp>
    </p:spTree>
    <p:extLst>
      <p:ext uri="{BB962C8B-B14F-4D97-AF65-F5344CB8AC3E}">
        <p14:creationId xmlns:p14="http://schemas.microsoft.com/office/powerpoint/2010/main" val="2995025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Content Placeholder 3" descr="A manger and baby person in a star shape&#10;&#10;Description automatically generated">
            <a:extLst>
              <a:ext uri="{FF2B5EF4-FFF2-40B4-BE49-F238E27FC236}">
                <a16:creationId xmlns:a16="http://schemas.microsoft.com/office/drawing/2014/main" id="{A39C3859-94BA-5D77-0A39-9E2CC64B7560}"/>
              </a:ext>
            </a:extLst>
          </p:cNvPr>
          <p:cNvPicPr>
            <a:picLocks noChangeAspect="1"/>
          </p:cNvPicPr>
          <p:nvPr/>
        </p:nvPicPr>
        <p:blipFill rotWithShape="1">
          <a:blip r:embed="rId3"/>
          <a:srcRect l="9745" r="3325"/>
          <a:stretch/>
        </p:blipFill>
        <p:spPr>
          <a:xfrm>
            <a:off x="20" y="975"/>
            <a:ext cx="6095980" cy="6858000"/>
          </a:xfrm>
          <a:prstGeom prst="rect">
            <a:avLst/>
          </a:prstGeom>
        </p:spPr>
      </p:pic>
      <p:sp>
        <p:nvSpPr>
          <p:cNvPr id="8" name="Content Placeholder 7">
            <a:extLst>
              <a:ext uri="{FF2B5EF4-FFF2-40B4-BE49-F238E27FC236}">
                <a16:creationId xmlns:a16="http://schemas.microsoft.com/office/drawing/2014/main" id="{C65ADC31-F620-66D7-A0A6-ECBD2B260827}"/>
              </a:ext>
            </a:extLst>
          </p:cNvPr>
          <p:cNvSpPr>
            <a:spLocks noGrp="1"/>
          </p:cNvSpPr>
          <p:nvPr>
            <p:ph idx="1"/>
          </p:nvPr>
        </p:nvSpPr>
        <p:spPr>
          <a:xfrm>
            <a:off x="6364224" y="560832"/>
            <a:ext cx="5608320" cy="5193791"/>
          </a:xfrm>
        </p:spPr>
        <p:txBody>
          <a:bodyPr>
            <a:normAutofit/>
          </a:bodyPr>
          <a:lstStyle/>
          <a:p>
            <a:pPr marL="0" indent="0" algn="ctr">
              <a:buNone/>
            </a:pPr>
            <a:r>
              <a:rPr lang="en-US" sz="6000" dirty="0"/>
              <a:t>Merry Christmas</a:t>
            </a:r>
          </a:p>
        </p:txBody>
      </p:sp>
    </p:spTree>
    <p:extLst>
      <p:ext uri="{BB962C8B-B14F-4D97-AF65-F5344CB8AC3E}">
        <p14:creationId xmlns:p14="http://schemas.microsoft.com/office/powerpoint/2010/main" val="26333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075A-CAC4-6CCF-F784-0E0DE8C362FA}"/>
              </a:ext>
            </a:extLst>
          </p:cNvPr>
          <p:cNvSpPr>
            <a:spLocks noGrp="1"/>
          </p:cNvSpPr>
          <p:nvPr>
            <p:ph type="title"/>
          </p:nvPr>
        </p:nvSpPr>
        <p:spPr>
          <a:xfrm>
            <a:off x="588265" y="262128"/>
            <a:ext cx="10131425" cy="804672"/>
          </a:xfrm>
        </p:spPr>
        <p:txBody>
          <a:bodyPr/>
          <a:lstStyle/>
          <a:p>
            <a:r>
              <a:rPr lang="en-US" dirty="0"/>
              <a:t>Luke 1: 26 - 28</a:t>
            </a:r>
          </a:p>
        </p:txBody>
      </p:sp>
      <p:sp>
        <p:nvSpPr>
          <p:cNvPr id="3" name="Content Placeholder 2">
            <a:extLst>
              <a:ext uri="{FF2B5EF4-FFF2-40B4-BE49-F238E27FC236}">
                <a16:creationId xmlns:a16="http://schemas.microsoft.com/office/drawing/2014/main" id="{4B010612-CF26-25F7-C90E-13AC0C4D13FC}"/>
              </a:ext>
            </a:extLst>
          </p:cNvPr>
          <p:cNvSpPr>
            <a:spLocks noGrp="1"/>
          </p:cNvSpPr>
          <p:nvPr>
            <p:ph idx="1"/>
          </p:nvPr>
        </p:nvSpPr>
        <p:spPr>
          <a:xfrm>
            <a:off x="941833" y="1901952"/>
            <a:ext cx="10616183" cy="4815840"/>
          </a:xfrm>
        </p:spPr>
        <p:txBody>
          <a:bodyPr anchor="t">
            <a:normAutofit fontScale="92500" lnSpcReduction="20000"/>
          </a:bodyPr>
          <a:lstStyle/>
          <a:p>
            <a:pPr marL="0" indent="0" algn="ctr">
              <a:buNone/>
            </a:pPr>
            <a:r>
              <a:rPr lang="en-US" sz="4800" b="0" i="0" u="none" strike="noStrike" dirty="0">
                <a:effectLst/>
                <a:latin typeface="system-ui"/>
              </a:rPr>
              <a:t>God sent the angel Gabriel to Nazareth, a town in Galilee, </a:t>
            </a:r>
            <a:r>
              <a:rPr lang="en-US" sz="4800" b="1" i="0" u="none" strike="noStrike" baseline="30000" dirty="0">
                <a:effectLst/>
                <a:latin typeface="system-ui"/>
              </a:rPr>
              <a:t>27 </a:t>
            </a:r>
            <a:r>
              <a:rPr lang="en-US" sz="4800" b="0" i="0" u="none" strike="noStrike" dirty="0">
                <a:effectLst/>
                <a:latin typeface="system-ui"/>
              </a:rPr>
              <a:t>to a virgin pledged to be married to a man named Joseph, a descendant of David. The virgin’s name was Mary. </a:t>
            </a:r>
            <a:r>
              <a:rPr lang="en-US" sz="4800" b="1" i="0" u="none" strike="noStrike" baseline="30000" dirty="0">
                <a:effectLst/>
                <a:latin typeface="system-ui"/>
              </a:rPr>
              <a:t>28 </a:t>
            </a:r>
            <a:r>
              <a:rPr lang="en-US" sz="4800" b="0" i="0" u="none" strike="noStrike" dirty="0">
                <a:effectLst/>
                <a:latin typeface="system-ui"/>
              </a:rPr>
              <a:t>The angel went to her and said, “Greetings, you who are highly favored! The Lord is with you.”</a:t>
            </a:r>
          </a:p>
          <a:p>
            <a:pPr marL="0" indent="0">
              <a:buNone/>
            </a:pPr>
            <a:br>
              <a:rPr lang="en-US" sz="2400" dirty="0"/>
            </a:br>
            <a:endParaRPr lang="en-US" sz="2400" dirty="0"/>
          </a:p>
        </p:txBody>
      </p:sp>
    </p:spTree>
    <p:extLst>
      <p:ext uri="{BB962C8B-B14F-4D97-AF65-F5344CB8AC3E}">
        <p14:creationId xmlns:p14="http://schemas.microsoft.com/office/powerpoint/2010/main" val="2601861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4BF8-2979-63E1-17BE-783FC278C14B}"/>
              </a:ext>
            </a:extLst>
          </p:cNvPr>
          <p:cNvSpPr>
            <a:spLocks noGrp="1"/>
          </p:cNvSpPr>
          <p:nvPr>
            <p:ph type="title"/>
          </p:nvPr>
        </p:nvSpPr>
        <p:spPr>
          <a:xfrm>
            <a:off x="685801" y="371178"/>
            <a:ext cx="10131425" cy="567606"/>
          </a:xfrm>
        </p:spPr>
        <p:txBody>
          <a:bodyPr>
            <a:normAutofit fontScale="90000"/>
          </a:bodyPr>
          <a:lstStyle/>
          <a:p>
            <a:r>
              <a:rPr lang="en-US" dirty="0"/>
              <a:t>Luke 1: 29 - 33</a:t>
            </a:r>
          </a:p>
        </p:txBody>
      </p:sp>
      <p:sp>
        <p:nvSpPr>
          <p:cNvPr id="3" name="Content Placeholder 2">
            <a:extLst>
              <a:ext uri="{FF2B5EF4-FFF2-40B4-BE49-F238E27FC236}">
                <a16:creationId xmlns:a16="http://schemas.microsoft.com/office/drawing/2014/main" id="{92D87C7E-212A-C004-F3BC-E2610C8E7D4A}"/>
              </a:ext>
            </a:extLst>
          </p:cNvPr>
          <p:cNvSpPr>
            <a:spLocks noGrp="1"/>
          </p:cNvSpPr>
          <p:nvPr>
            <p:ph idx="1"/>
          </p:nvPr>
        </p:nvSpPr>
        <p:spPr>
          <a:xfrm>
            <a:off x="353568" y="1072896"/>
            <a:ext cx="11484864" cy="5681472"/>
          </a:xfrm>
        </p:spPr>
        <p:txBody>
          <a:bodyPr anchor="t">
            <a:noAutofit/>
          </a:bodyPr>
          <a:lstStyle/>
          <a:p>
            <a:pPr marL="0" indent="0">
              <a:buNone/>
            </a:pPr>
            <a:r>
              <a:rPr lang="en-US" sz="3600" b="1" i="0" u="none" strike="noStrike" baseline="30000" dirty="0">
                <a:effectLst/>
                <a:latin typeface="system-ui"/>
              </a:rPr>
              <a:t>29 </a:t>
            </a:r>
            <a:r>
              <a:rPr lang="en-US" sz="4000" b="0" i="0" u="none" strike="noStrike" dirty="0">
                <a:effectLst/>
                <a:latin typeface="system-ui"/>
              </a:rPr>
              <a:t>Mary was greatly troubled at his words and wondered what kind of greeting this might be. </a:t>
            </a:r>
            <a:r>
              <a:rPr lang="en-US" sz="4000" b="1" i="0" u="none" strike="noStrike" baseline="30000" dirty="0">
                <a:effectLst/>
                <a:latin typeface="system-ui"/>
              </a:rPr>
              <a:t>30 </a:t>
            </a:r>
            <a:r>
              <a:rPr lang="en-US" sz="4000" b="0" i="0" u="none" strike="noStrike" dirty="0">
                <a:effectLst/>
                <a:latin typeface="system-ui"/>
              </a:rPr>
              <a:t>But the angel said to her, “Do not be afraid, Mary; you have found favor with God. </a:t>
            </a:r>
            <a:r>
              <a:rPr lang="en-US" sz="4000" b="1" i="0" u="none" strike="noStrike" baseline="30000" dirty="0">
                <a:effectLst/>
                <a:latin typeface="system-ui"/>
              </a:rPr>
              <a:t>31 </a:t>
            </a:r>
            <a:r>
              <a:rPr lang="en-US" sz="4000" b="0" i="0" u="none" strike="noStrike" dirty="0">
                <a:effectLst/>
                <a:latin typeface="system-ui"/>
              </a:rPr>
              <a:t>You will conceive and give birth to a son, and you are to call him Jesus. </a:t>
            </a:r>
            <a:r>
              <a:rPr lang="en-US" sz="4000" b="1" i="0" u="none" strike="noStrike" baseline="30000" dirty="0">
                <a:effectLst/>
                <a:latin typeface="system-ui"/>
              </a:rPr>
              <a:t>32 </a:t>
            </a:r>
            <a:r>
              <a:rPr lang="en-US" sz="4000" b="0" i="0" u="none" strike="noStrike" dirty="0">
                <a:effectLst/>
                <a:latin typeface="system-ui"/>
              </a:rPr>
              <a:t>He will be great and will be called the Son of the Most High. The Lord God will give him the throne of his father David, </a:t>
            </a:r>
            <a:r>
              <a:rPr lang="en-US" sz="4000" b="1" i="0" u="none" strike="noStrike" baseline="30000" dirty="0">
                <a:effectLst/>
                <a:latin typeface="system-ui"/>
              </a:rPr>
              <a:t>33 </a:t>
            </a:r>
            <a:r>
              <a:rPr lang="en-US" sz="4000" b="0" i="0" u="none" strike="noStrike" dirty="0">
                <a:effectLst/>
                <a:latin typeface="system-ui"/>
              </a:rPr>
              <a:t>and he will reign over Jacob’s descendants forever; his kingdom will never end.”</a:t>
            </a:r>
            <a:endParaRPr lang="en-US" sz="4000" dirty="0"/>
          </a:p>
        </p:txBody>
      </p:sp>
    </p:spTree>
    <p:extLst>
      <p:ext uri="{BB962C8B-B14F-4D97-AF65-F5344CB8AC3E}">
        <p14:creationId xmlns:p14="http://schemas.microsoft.com/office/powerpoint/2010/main" val="506602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E0BE-A326-60E5-BBCE-448B457BFB69}"/>
              </a:ext>
            </a:extLst>
          </p:cNvPr>
          <p:cNvSpPr>
            <a:spLocks noGrp="1"/>
          </p:cNvSpPr>
          <p:nvPr>
            <p:ph type="title"/>
          </p:nvPr>
        </p:nvSpPr>
        <p:spPr>
          <a:xfrm>
            <a:off x="685801" y="286512"/>
            <a:ext cx="10131425" cy="780288"/>
          </a:xfrm>
        </p:spPr>
        <p:txBody>
          <a:bodyPr/>
          <a:lstStyle/>
          <a:p>
            <a:r>
              <a:rPr lang="en-US" dirty="0"/>
              <a:t>Luke 1: 34 - 38</a:t>
            </a:r>
          </a:p>
        </p:txBody>
      </p:sp>
      <p:sp>
        <p:nvSpPr>
          <p:cNvPr id="3" name="Content Placeholder 2">
            <a:extLst>
              <a:ext uri="{FF2B5EF4-FFF2-40B4-BE49-F238E27FC236}">
                <a16:creationId xmlns:a16="http://schemas.microsoft.com/office/drawing/2014/main" id="{F9D4C09F-54F8-A6C3-852C-C6DACF88B8B5}"/>
              </a:ext>
            </a:extLst>
          </p:cNvPr>
          <p:cNvSpPr>
            <a:spLocks noGrp="1"/>
          </p:cNvSpPr>
          <p:nvPr>
            <p:ph idx="1"/>
          </p:nvPr>
        </p:nvSpPr>
        <p:spPr>
          <a:xfrm>
            <a:off x="329184" y="1066800"/>
            <a:ext cx="11643359" cy="5297423"/>
          </a:xfrm>
        </p:spPr>
        <p:txBody>
          <a:bodyPr>
            <a:normAutofit/>
          </a:bodyPr>
          <a:lstStyle/>
          <a:p>
            <a:pPr algn="l"/>
            <a:r>
              <a:rPr lang="en-US" sz="4000" b="1" i="0" u="none" strike="noStrike" baseline="30000" dirty="0">
                <a:effectLst/>
                <a:latin typeface="system-ui"/>
              </a:rPr>
              <a:t>34 </a:t>
            </a:r>
            <a:r>
              <a:rPr lang="en-US" sz="4000" b="0" i="0" u="none" strike="noStrike" dirty="0">
                <a:effectLst/>
                <a:latin typeface="system-ui"/>
              </a:rPr>
              <a:t>“How will this be,” Mary asked the angel, “since I am a virgin?”</a:t>
            </a:r>
          </a:p>
          <a:p>
            <a:pPr algn="l"/>
            <a:r>
              <a:rPr lang="en-US" sz="4000" b="1" i="0" u="none" strike="noStrike" baseline="30000" dirty="0">
                <a:effectLst/>
                <a:latin typeface="system-ui"/>
              </a:rPr>
              <a:t>35 </a:t>
            </a:r>
            <a:r>
              <a:rPr lang="en-US" sz="4000" b="0" i="0" u="none" strike="noStrike" dirty="0">
                <a:effectLst/>
                <a:latin typeface="system-ui"/>
              </a:rPr>
              <a:t>The angel answered, “The Holy Spirit will come on you, and the power of the Most High will overshadow you. So the holy one to be born will be called</a:t>
            </a:r>
            <a:r>
              <a:rPr lang="en-US" sz="4000" b="0" i="0" u="none" strike="noStrike" baseline="30000" dirty="0">
                <a:effectLst/>
                <a:latin typeface="system-ui"/>
              </a:rPr>
              <a:t>[</a:t>
            </a:r>
            <a:r>
              <a:rPr lang="en-US" sz="4000" b="0" i="0" u="none" strike="noStrike" baseline="30000" dirty="0">
                <a:effectLst/>
                <a:latin typeface="system-ui"/>
                <a:hlinkClick r:id="rId2" tooltip="See footnote a">
                  <a:extLst>
                    <a:ext uri="{A12FA001-AC4F-418D-AE19-62706E023703}">
                      <ahyp:hlinkClr xmlns:ahyp="http://schemas.microsoft.com/office/drawing/2018/hyperlinkcolor" val="tx"/>
                    </a:ext>
                  </a:extLst>
                </a:hlinkClick>
              </a:rPr>
              <a:t>a</a:t>
            </a:r>
            <a:r>
              <a:rPr lang="en-US" sz="4000" b="0" i="0" u="none" strike="noStrike" baseline="30000" dirty="0">
                <a:effectLst/>
                <a:latin typeface="system-ui"/>
              </a:rPr>
              <a:t>]</a:t>
            </a:r>
            <a:r>
              <a:rPr lang="en-US" sz="4000" b="0" i="0" u="none" strike="noStrike" dirty="0">
                <a:effectLst/>
                <a:latin typeface="system-ui"/>
              </a:rPr>
              <a:t> the Son of God…</a:t>
            </a:r>
            <a:r>
              <a:rPr lang="en-US" sz="4000" b="1" i="0" u="none" strike="noStrike" baseline="30000" dirty="0">
                <a:effectLst/>
                <a:latin typeface="system-ui"/>
              </a:rPr>
              <a:t>37 </a:t>
            </a:r>
            <a:r>
              <a:rPr lang="en-US" sz="4000" b="0" i="0" u="none" strike="noStrike" dirty="0">
                <a:effectLst/>
                <a:latin typeface="system-ui"/>
              </a:rPr>
              <a:t>For no word from God will ever fail.”</a:t>
            </a:r>
          </a:p>
          <a:p>
            <a:pPr algn="l"/>
            <a:r>
              <a:rPr lang="en-US" sz="4000" b="1" i="0" u="none" strike="noStrike" baseline="30000" dirty="0">
                <a:effectLst/>
                <a:latin typeface="system-ui"/>
              </a:rPr>
              <a:t>38 </a:t>
            </a:r>
            <a:r>
              <a:rPr lang="en-US" sz="4000" b="0" i="0" u="none" strike="noStrike" dirty="0">
                <a:effectLst/>
                <a:latin typeface="system-ui"/>
              </a:rPr>
              <a:t>“I am the Lord’s servant,” Mary answered. “May your word to me be fulfilled.” Then the angel left her.</a:t>
            </a:r>
          </a:p>
        </p:txBody>
      </p:sp>
    </p:spTree>
    <p:extLst>
      <p:ext uri="{BB962C8B-B14F-4D97-AF65-F5344CB8AC3E}">
        <p14:creationId xmlns:p14="http://schemas.microsoft.com/office/powerpoint/2010/main" val="4072705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C2C4-70CB-96D6-F3D1-94C8BBB1840A}"/>
              </a:ext>
            </a:extLst>
          </p:cNvPr>
          <p:cNvSpPr>
            <a:spLocks noGrp="1"/>
          </p:cNvSpPr>
          <p:nvPr>
            <p:ph type="title"/>
          </p:nvPr>
        </p:nvSpPr>
        <p:spPr>
          <a:xfrm>
            <a:off x="2805533" y="460310"/>
            <a:ext cx="6189242" cy="1456267"/>
          </a:xfrm>
        </p:spPr>
        <p:txBody>
          <a:bodyPr/>
          <a:lstStyle/>
          <a:p>
            <a:r>
              <a:rPr lang="en-US" dirty="0"/>
              <a:t>Mary’s Song</a:t>
            </a:r>
            <a:br>
              <a:rPr lang="en-US" dirty="0"/>
            </a:br>
            <a:r>
              <a:rPr lang="en-US" sz="2800" dirty="0"/>
              <a:t>Carrie Underwood</a:t>
            </a:r>
            <a:endParaRPr lang="en-US" dirty="0"/>
          </a:p>
        </p:txBody>
      </p:sp>
      <p:pic>
        <p:nvPicPr>
          <p:cNvPr id="4" name="Carrie Underwood - Mary, Did You Know (Lyrics)">
            <a:hlinkClick r:id="" action="ppaction://media"/>
            <a:extLst>
              <a:ext uri="{FF2B5EF4-FFF2-40B4-BE49-F238E27FC236}">
                <a16:creationId xmlns:a16="http://schemas.microsoft.com/office/drawing/2014/main" id="{C3321964-901C-74CE-D604-34514985F0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669" cy="6858000"/>
          </a:xfrm>
        </p:spPr>
      </p:pic>
    </p:spTree>
    <p:extLst>
      <p:ext uri="{BB962C8B-B14F-4D97-AF65-F5344CB8AC3E}">
        <p14:creationId xmlns:p14="http://schemas.microsoft.com/office/powerpoint/2010/main" val="18393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066E-E721-9FD3-B70E-09551E9EE63E}"/>
              </a:ext>
            </a:extLst>
          </p:cNvPr>
          <p:cNvSpPr>
            <a:spLocks noGrp="1"/>
          </p:cNvSpPr>
          <p:nvPr>
            <p:ph type="title"/>
          </p:nvPr>
        </p:nvSpPr>
        <p:spPr>
          <a:xfrm>
            <a:off x="685801" y="256033"/>
            <a:ext cx="10131425" cy="950976"/>
          </a:xfrm>
        </p:spPr>
        <p:txBody>
          <a:bodyPr/>
          <a:lstStyle/>
          <a:p>
            <a:r>
              <a:rPr lang="en-US" dirty="0"/>
              <a:t>Joseph			Matthew 1: 18 - 25</a:t>
            </a:r>
          </a:p>
        </p:txBody>
      </p:sp>
      <p:sp>
        <p:nvSpPr>
          <p:cNvPr id="3" name="Content Placeholder 2">
            <a:extLst>
              <a:ext uri="{FF2B5EF4-FFF2-40B4-BE49-F238E27FC236}">
                <a16:creationId xmlns:a16="http://schemas.microsoft.com/office/drawing/2014/main" id="{1789B5AF-BB43-74B7-076B-75D79739DACF}"/>
              </a:ext>
            </a:extLst>
          </p:cNvPr>
          <p:cNvSpPr>
            <a:spLocks noGrp="1"/>
          </p:cNvSpPr>
          <p:nvPr>
            <p:ph idx="1"/>
          </p:nvPr>
        </p:nvSpPr>
        <p:spPr>
          <a:xfrm>
            <a:off x="316992" y="1408177"/>
            <a:ext cx="11558016" cy="5266943"/>
          </a:xfrm>
        </p:spPr>
        <p:txBody>
          <a:bodyPr anchor="t">
            <a:normAutofit/>
          </a:bodyPr>
          <a:lstStyle/>
          <a:p>
            <a:pPr algn="l"/>
            <a:r>
              <a:rPr lang="en-US" sz="2800" b="1" i="0" u="none" strike="noStrike" baseline="30000" dirty="0">
                <a:effectLst/>
                <a:latin typeface="system-ui"/>
              </a:rPr>
              <a:t>18 </a:t>
            </a:r>
            <a:r>
              <a:rPr lang="en-US" sz="2800" b="0" i="0" u="none" strike="noStrike" dirty="0">
                <a:effectLst/>
                <a:latin typeface="system-ui"/>
              </a:rPr>
              <a:t>This is how the birth of Jesus the Messiah came about</a:t>
            </a:r>
            <a:r>
              <a:rPr lang="en-US" sz="2800" b="0" i="0" u="none" strike="noStrike" baseline="30000" dirty="0">
                <a:effectLst/>
                <a:latin typeface="system-ui"/>
              </a:rPr>
              <a:t>[</a:t>
            </a:r>
            <a:r>
              <a:rPr lang="en-US" sz="2800" b="0" i="0" u="none" strike="noStrike" baseline="30000" dirty="0">
                <a:effectLst/>
                <a:latin typeface="system-ui"/>
                <a:hlinkClick r:id="rId2" tooltip="See footnote a">
                  <a:extLst>
                    <a:ext uri="{A12FA001-AC4F-418D-AE19-62706E023703}">
                      <ahyp:hlinkClr xmlns:ahyp="http://schemas.microsoft.com/office/drawing/2018/hyperlinkcolor" val="tx"/>
                    </a:ext>
                  </a:extLst>
                </a:hlinkClick>
              </a:rPr>
              <a:t>a</a:t>
            </a:r>
            <a:r>
              <a:rPr lang="en-US" sz="2800" b="0" i="0" u="none" strike="noStrike" baseline="30000" dirty="0">
                <a:effectLst/>
                <a:latin typeface="system-ui"/>
              </a:rPr>
              <a:t>]</a:t>
            </a:r>
            <a:r>
              <a:rPr lang="en-US" sz="2800" b="0" i="0" u="none" strike="noStrike" dirty="0">
                <a:effectLst/>
                <a:latin typeface="system-ui"/>
              </a:rPr>
              <a:t>: His mother Mary was pledged to be married to Joseph, but before they came together, she was found to be pregnant through the Holy Spirit. </a:t>
            </a:r>
            <a:r>
              <a:rPr lang="en-US" sz="2800" b="1" i="0" u="none" strike="noStrike" baseline="30000" dirty="0">
                <a:effectLst/>
                <a:latin typeface="system-ui"/>
              </a:rPr>
              <a:t>19 </a:t>
            </a:r>
            <a:r>
              <a:rPr lang="en-US" sz="2800" b="0" i="0" u="none" strike="noStrike" dirty="0">
                <a:effectLst/>
                <a:latin typeface="system-ui"/>
              </a:rPr>
              <a:t>Because Joseph her husband was faithful to the law, and yet</a:t>
            </a:r>
            <a:r>
              <a:rPr lang="en-US" sz="2800" b="0" i="0" u="none" strike="noStrike" baseline="30000" dirty="0">
                <a:effectLst/>
                <a:latin typeface="system-ui"/>
              </a:rPr>
              <a:t>[</a:t>
            </a:r>
            <a:r>
              <a:rPr lang="en-US" sz="2800" b="0" i="0" u="none" strike="noStrike" baseline="30000" dirty="0">
                <a:effectLst/>
                <a:latin typeface="system-ui"/>
                <a:hlinkClick r:id="rId3" tooltip="See footnote b">
                  <a:extLst>
                    <a:ext uri="{A12FA001-AC4F-418D-AE19-62706E023703}">
                      <ahyp:hlinkClr xmlns:ahyp="http://schemas.microsoft.com/office/drawing/2018/hyperlinkcolor" val="tx"/>
                    </a:ext>
                  </a:extLst>
                </a:hlinkClick>
              </a:rPr>
              <a:t>b</a:t>
            </a:r>
            <a:r>
              <a:rPr lang="en-US" sz="2800" b="0" i="0" u="none" strike="noStrike" baseline="30000" dirty="0">
                <a:effectLst/>
                <a:latin typeface="system-ui"/>
              </a:rPr>
              <a:t>]</a:t>
            </a:r>
            <a:r>
              <a:rPr lang="en-US" sz="2800" b="0" i="0" u="none" strike="noStrike" dirty="0">
                <a:effectLst/>
                <a:latin typeface="system-ui"/>
              </a:rPr>
              <a:t> did not want to expose her to public disgrace, he had in mind to divorce her quietly.</a:t>
            </a:r>
          </a:p>
          <a:p>
            <a:pPr marL="0" indent="0" algn="l">
              <a:buNone/>
            </a:pPr>
            <a:endParaRPr lang="en-US" sz="2800" b="0" i="0" u="none" strike="noStrike" dirty="0">
              <a:effectLst/>
              <a:latin typeface="system-ui"/>
            </a:endParaRPr>
          </a:p>
          <a:p>
            <a:pPr algn="l"/>
            <a:r>
              <a:rPr lang="en-US" sz="2800" b="1" i="0" u="none" strike="noStrike" baseline="30000" dirty="0">
                <a:effectLst/>
                <a:latin typeface="system-ui"/>
              </a:rPr>
              <a:t>20 </a:t>
            </a:r>
            <a:r>
              <a:rPr lang="en-US" sz="2800" b="0" i="0" u="none" strike="noStrike" dirty="0">
                <a:effectLst/>
                <a:latin typeface="system-ui"/>
              </a:rPr>
              <a:t>But after he had considered this, an angel of the Lord appeared to him in a dream and said, “Joseph son of David, do not be afraid to take Mary home as your wife, because what is conceived in her is from the Holy Spirit. </a:t>
            </a:r>
            <a:r>
              <a:rPr lang="en-US" sz="2800" b="1" i="0" u="none" strike="noStrike" baseline="30000" dirty="0">
                <a:effectLst/>
                <a:latin typeface="system-ui"/>
              </a:rPr>
              <a:t>21 </a:t>
            </a:r>
            <a:r>
              <a:rPr lang="en-US" sz="2800" b="0" i="0" u="none" strike="noStrike" dirty="0">
                <a:effectLst/>
                <a:latin typeface="system-ui"/>
              </a:rPr>
              <a:t>She will give birth to a son, and you are to give him the name Jesus,</a:t>
            </a:r>
            <a:r>
              <a:rPr lang="en-US" sz="2800" b="0" i="0" u="none" strike="noStrike" baseline="30000" dirty="0">
                <a:effectLst/>
                <a:latin typeface="system-ui"/>
              </a:rPr>
              <a:t>[</a:t>
            </a:r>
            <a:r>
              <a:rPr lang="en-US" sz="2800" b="0" i="0" u="none" strike="noStrike" baseline="30000" dirty="0">
                <a:effectLst/>
                <a:latin typeface="system-ui"/>
                <a:hlinkClick r:id="rId4" tooltip="See footnote c">
                  <a:extLst>
                    <a:ext uri="{A12FA001-AC4F-418D-AE19-62706E023703}">
                      <ahyp:hlinkClr xmlns:ahyp="http://schemas.microsoft.com/office/drawing/2018/hyperlinkcolor" val="tx"/>
                    </a:ext>
                  </a:extLst>
                </a:hlinkClick>
              </a:rPr>
              <a:t>c</a:t>
            </a:r>
            <a:r>
              <a:rPr lang="en-US" sz="2800" b="0" i="0" u="none" strike="noStrike" baseline="30000" dirty="0">
                <a:effectLst/>
                <a:latin typeface="system-ui"/>
              </a:rPr>
              <a:t>]</a:t>
            </a:r>
            <a:r>
              <a:rPr lang="en-US" sz="2800" b="0" i="0" u="none" strike="noStrike" dirty="0">
                <a:effectLst/>
                <a:latin typeface="system-ui"/>
              </a:rPr>
              <a:t> because he will save his people from their sins.”</a:t>
            </a:r>
          </a:p>
        </p:txBody>
      </p:sp>
    </p:spTree>
    <p:extLst>
      <p:ext uri="{BB962C8B-B14F-4D97-AF65-F5344CB8AC3E}">
        <p14:creationId xmlns:p14="http://schemas.microsoft.com/office/powerpoint/2010/main" val="168440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57E6-537F-3B42-69DF-30E4F7789597}"/>
              </a:ext>
            </a:extLst>
          </p:cNvPr>
          <p:cNvSpPr>
            <a:spLocks noGrp="1"/>
          </p:cNvSpPr>
          <p:nvPr>
            <p:ph type="title"/>
          </p:nvPr>
        </p:nvSpPr>
        <p:spPr>
          <a:xfrm>
            <a:off x="685801" y="359663"/>
            <a:ext cx="10131425" cy="938784"/>
          </a:xfrm>
        </p:spPr>
        <p:txBody>
          <a:bodyPr/>
          <a:lstStyle/>
          <a:p>
            <a:r>
              <a:rPr lang="en-US" dirty="0"/>
              <a:t>Matthew 1: 22 - 25</a:t>
            </a:r>
          </a:p>
        </p:txBody>
      </p:sp>
      <p:sp>
        <p:nvSpPr>
          <p:cNvPr id="3" name="Content Placeholder 2">
            <a:extLst>
              <a:ext uri="{FF2B5EF4-FFF2-40B4-BE49-F238E27FC236}">
                <a16:creationId xmlns:a16="http://schemas.microsoft.com/office/drawing/2014/main" id="{7AB9E556-48B9-74B4-523B-76B2C428C4C6}"/>
              </a:ext>
            </a:extLst>
          </p:cNvPr>
          <p:cNvSpPr>
            <a:spLocks noGrp="1"/>
          </p:cNvSpPr>
          <p:nvPr>
            <p:ph idx="1"/>
          </p:nvPr>
        </p:nvSpPr>
        <p:spPr>
          <a:xfrm>
            <a:off x="685801" y="1426464"/>
            <a:ext cx="11030711" cy="5071873"/>
          </a:xfrm>
        </p:spPr>
        <p:txBody>
          <a:bodyPr anchor="t">
            <a:normAutofit/>
          </a:bodyPr>
          <a:lstStyle/>
          <a:p>
            <a:pPr algn="l"/>
            <a:r>
              <a:rPr lang="en-US" sz="3600" b="1" i="0" u="none" strike="noStrike" baseline="30000" dirty="0">
                <a:effectLst/>
                <a:latin typeface="system-ui"/>
              </a:rPr>
              <a:t>22 </a:t>
            </a:r>
            <a:r>
              <a:rPr lang="en-US" sz="3600" b="0" i="0" u="none" strike="noStrike" dirty="0">
                <a:effectLst/>
                <a:latin typeface="system-ui"/>
              </a:rPr>
              <a:t>All this took place to fulfill what the Lord had said through the prophet: </a:t>
            </a:r>
            <a:r>
              <a:rPr lang="en-US" sz="3600" b="1" i="0" u="none" strike="noStrike" baseline="30000" dirty="0">
                <a:effectLst/>
                <a:latin typeface="system-ui"/>
              </a:rPr>
              <a:t>23 </a:t>
            </a:r>
            <a:r>
              <a:rPr lang="en-US" sz="3600" b="0" i="0" u="none" strike="noStrike" dirty="0">
                <a:effectLst/>
                <a:latin typeface="system-ui"/>
              </a:rPr>
              <a:t>“The virgin will conceive and give birth to a son, and they will call him Immanuel”</a:t>
            </a:r>
            <a:r>
              <a:rPr lang="en-US" sz="3600" b="0" i="0" u="none" strike="noStrike" baseline="30000" dirty="0">
                <a:effectLst/>
                <a:latin typeface="system-ui"/>
              </a:rPr>
              <a:t>[</a:t>
            </a:r>
            <a:r>
              <a:rPr lang="en-US" sz="3600" b="0" i="0" u="none" strike="noStrike" baseline="30000" dirty="0">
                <a:effectLst/>
                <a:latin typeface="system-ui"/>
                <a:hlinkClick r:id="rId2" tooltip="See footnote d">
                  <a:extLst>
                    <a:ext uri="{A12FA001-AC4F-418D-AE19-62706E023703}">
                      <ahyp:hlinkClr xmlns:ahyp="http://schemas.microsoft.com/office/drawing/2018/hyperlinkcolor" val="tx"/>
                    </a:ext>
                  </a:extLst>
                </a:hlinkClick>
              </a:rPr>
              <a:t>d</a:t>
            </a:r>
            <a:r>
              <a:rPr lang="en-US" sz="3600" b="0" i="0" u="none" strike="noStrike" baseline="30000" dirty="0">
                <a:effectLst/>
                <a:latin typeface="system-ui"/>
              </a:rPr>
              <a:t>]</a:t>
            </a:r>
            <a:r>
              <a:rPr lang="en-US" sz="3600" b="0" i="0" u="none" strike="noStrike" dirty="0">
                <a:effectLst/>
                <a:latin typeface="system-ui"/>
              </a:rPr>
              <a:t>(which means “God with us”).</a:t>
            </a:r>
          </a:p>
          <a:p>
            <a:pPr algn="l"/>
            <a:r>
              <a:rPr lang="en-US" sz="3600" b="1" i="0" u="none" strike="noStrike" baseline="30000" dirty="0">
                <a:effectLst/>
                <a:latin typeface="system-ui"/>
              </a:rPr>
              <a:t>24 </a:t>
            </a:r>
            <a:r>
              <a:rPr lang="en-US" sz="3600" b="0" i="0" u="none" strike="noStrike" dirty="0">
                <a:effectLst/>
                <a:latin typeface="system-ui"/>
              </a:rPr>
              <a:t>When Joseph woke up, he did what the angel of the Lord had commanded him and took Mary home as his wife. </a:t>
            </a:r>
            <a:r>
              <a:rPr lang="en-US" sz="3600" b="1" i="0" u="none" strike="noStrike" baseline="30000" dirty="0">
                <a:effectLst/>
                <a:latin typeface="system-ui"/>
              </a:rPr>
              <a:t>25 </a:t>
            </a:r>
            <a:r>
              <a:rPr lang="en-US" sz="3600" b="0" i="0" u="none" strike="noStrike" dirty="0">
                <a:effectLst/>
                <a:latin typeface="system-ui"/>
              </a:rPr>
              <a:t>But he did not consummate their marriage (did not have sex with Mary) until she gave birth to a son. </a:t>
            </a:r>
          </a:p>
        </p:txBody>
      </p:sp>
    </p:spTree>
    <p:extLst>
      <p:ext uri="{BB962C8B-B14F-4D97-AF65-F5344CB8AC3E}">
        <p14:creationId xmlns:p14="http://schemas.microsoft.com/office/powerpoint/2010/main" val="352147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29D1-595A-BFE5-6B53-0ECC0286F910}"/>
              </a:ext>
            </a:extLst>
          </p:cNvPr>
          <p:cNvSpPr>
            <a:spLocks noGrp="1"/>
          </p:cNvSpPr>
          <p:nvPr>
            <p:ph type="title"/>
          </p:nvPr>
        </p:nvSpPr>
        <p:spPr>
          <a:xfrm>
            <a:off x="1775863" y="609600"/>
            <a:ext cx="9041363" cy="1456267"/>
          </a:xfrm>
        </p:spPr>
        <p:txBody>
          <a:bodyPr/>
          <a:lstStyle/>
          <a:p>
            <a:r>
              <a:rPr lang="en-US" dirty="0"/>
              <a:t>Joseph’s Song				</a:t>
            </a:r>
            <a:r>
              <a:rPr lang="en-US" sz="2400" dirty="0"/>
              <a:t>Michael Card - youtube</a:t>
            </a:r>
            <a:endParaRPr lang="en-US" dirty="0"/>
          </a:p>
        </p:txBody>
      </p:sp>
      <p:pic>
        <p:nvPicPr>
          <p:cNvPr id="7" name="Joseph's Song by Michael Card">
            <a:hlinkClick r:id="" action="ppaction://media"/>
            <a:extLst>
              <a:ext uri="{FF2B5EF4-FFF2-40B4-BE49-F238E27FC236}">
                <a16:creationId xmlns:a16="http://schemas.microsoft.com/office/drawing/2014/main" id="{8F004961-A6AE-1482-C3F0-A18BD8C72D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35538"/>
          </a:xfrm>
          <a:prstGeom prst="rect">
            <a:avLst/>
          </a:prstGeom>
        </p:spPr>
      </p:pic>
    </p:spTree>
    <p:extLst>
      <p:ext uri="{BB962C8B-B14F-4D97-AF65-F5344CB8AC3E}">
        <p14:creationId xmlns:p14="http://schemas.microsoft.com/office/powerpoint/2010/main" val="42443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87FC-5CA8-B5F3-75C9-F3CA7581E509}"/>
              </a:ext>
            </a:extLst>
          </p:cNvPr>
          <p:cNvSpPr>
            <a:spLocks noGrp="1"/>
          </p:cNvSpPr>
          <p:nvPr>
            <p:ph type="title"/>
          </p:nvPr>
        </p:nvSpPr>
        <p:spPr>
          <a:xfrm>
            <a:off x="673609" y="132666"/>
            <a:ext cx="10131425" cy="865632"/>
          </a:xfrm>
        </p:spPr>
        <p:txBody>
          <a:bodyPr/>
          <a:lstStyle/>
          <a:p>
            <a:r>
              <a:rPr lang="en-US" dirty="0"/>
              <a:t>Luke 2: 1, 3 -7</a:t>
            </a:r>
          </a:p>
        </p:txBody>
      </p:sp>
      <p:sp>
        <p:nvSpPr>
          <p:cNvPr id="3" name="Content Placeholder 2">
            <a:extLst>
              <a:ext uri="{FF2B5EF4-FFF2-40B4-BE49-F238E27FC236}">
                <a16:creationId xmlns:a16="http://schemas.microsoft.com/office/drawing/2014/main" id="{F0C95BB3-F0DC-D119-52DF-7C08CBB39BE2}"/>
              </a:ext>
            </a:extLst>
          </p:cNvPr>
          <p:cNvSpPr>
            <a:spLocks noGrp="1"/>
          </p:cNvSpPr>
          <p:nvPr>
            <p:ph idx="1"/>
          </p:nvPr>
        </p:nvSpPr>
        <p:spPr>
          <a:xfrm>
            <a:off x="329184" y="890016"/>
            <a:ext cx="11631167" cy="5682917"/>
          </a:xfrm>
        </p:spPr>
        <p:txBody>
          <a:bodyPr anchor="t">
            <a:noAutofit/>
          </a:bodyPr>
          <a:lstStyle/>
          <a:p>
            <a:pPr marL="0" indent="0">
              <a:buNone/>
            </a:pPr>
            <a:r>
              <a:rPr lang="en-US" sz="3200" b="0" i="0" u="none" strike="noStrike" dirty="0">
                <a:effectLst/>
                <a:latin typeface="system-ui"/>
              </a:rPr>
              <a:t>In those days Caesar Augustus issued a decree that a census should be taken of the entire Roman world.</a:t>
            </a:r>
          </a:p>
          <a:p>
            <a:pPr marL="0" indent="0" algn="l">
              <a:buNone/>
            </a:pPr>
            <a:r>
              <a:rPr lang="en-US" sz="3200" b="1" i="0" u="none" strike="noStrike" baseline="30000" dirty="0">
                <a:effectLst/>
                <a:latin typeface="system-ui"/>
              </a:rPr>
              <a:t>3 </a:t>
            </a:r>
            <a:r>
              <a:rPr lang="en-US" sz="3200" b="0" i="0" u="none" strike="noStrike" dirty="0">
                <a:effectLst/>
                <a:latin typeface="system-ui"/>
              </a:rPr>
              <a:t>And everyone went to their own town to register.</a:t>
            </a:r>
          </a:p>
          <a:p>
            <a:pPr marL="0" indent="0" algn="l">
              <a:buNone/>
            </a:pPr>
            <a:r>
              <a:rPr lang="en-US" sz="3200" b="1" i="0" u="none" strike="noStrike" baseline="30000" dirty="0">
                <a:effectLst/>
                <a:latin typeface="system-ui"/>
              </a:rPr>
              <a:t>4 </a:t>
            </a:r>
            <a:r>
              <a:rPr lang="en-US" sz="3200" b="0" i="0" u="none" strike="noStrike" dirty="0">
                <a:effectLst/>
                <a:latin typeface="system-ui"/>
              </a:rPr>
              <a:t>So Joseph also went up from the town of Nazareth in Galilee to Judea, to Bethlehem the town of David, because he belonged to the house and line of David.</a:t>
            </a:r>
            <a:r>
              <a:rPr lang="en-US" sz="3200" b="1" i="0" u="none" strike="noStrike" baseline="30000" dirty="0">
                <a:effectLst/>
                <a:latin typeface="system-ui"/>
              </a:rPr>
              <a:t>5 </a:t>
            </a:r>
            <a:r>
              <a:rPr lang="en-US" sz="3200" b="0" i="0" u="none" strike="noStrike" dirty="0">
                <a:effectLst/>
                <a:latin typeface="system-ui"/>
              </a:rPr>
              <a:t>He went there to register with Mary, who was pledged to be married to him and was expecting a child. </a:t>
            </a:r>
            <a:r>
              <a:rPr lang="en-US" sz="3200" b="1" i="0" u="none" strike="noStrike" baseline="30000" dirty="0">
                <a:effectLst/>
                <a:latin typeface="system-ui"/>
              </a:rPr>
              <a:t>6 </a:t>
            </a:r>
            <a:r>
              <a:rPr lang="en-US" sz="3200" b="0" i="0" u="none" strike="noStrike" dirty="0">
                <a:effectLst/>
                <a:latin typeface="system-ui"/>
              </a:rPr>
              <a:t>While they were there, the time came for the baby to be born, </a:t>
            </a:r>
            <a:r>
              <a:rPr lang="en-US" sz="3200" b="1" i="0" u="none" strike="noStrike" baseline="30000" dirty="0">
                <a:effectLst/>
                <a:latin typeface="system-ui"/>
              </a:rPr>
              <a:t>7 </a:t>
            </a:r>
            <a:r>
              <a:rPr lang="en-US" sz="3200" b="0" i="0" u="none" strike="noStrike" dirty="0">
                <a:effectLst/>
                <a:latin typeface="system-ui"/>
              </a:rPr>
              <a:t>and she gave birth to her firstborn, a son. She wrapped him in cloths and placed him in a manger, because there was no guest room available for them.</a:t>
            </a:r>
          </a:p>
          <a:p>
            <a:endParaRPr lang="en-US" sz="3200" dirty="0"/>
          </a:p>
        </p:txBody>
      </p:sp>
      <p:sp>
        <p:nvSpPr>
          <p:cNvPr id="5" name="TextBox 4">
            <a:extLst>
              <a:ext uri="{FF2B5EF4-FFF2-40B4-BE49-F238E27FC236}">
                <a16:creationId xmlns:a16="http://schemas.microsoft.com/office/drawing/2014/main" id="{7A4ED60C-C3BB-736A-6CD3-50CB783F3FBA}"/>
              </a:ext>
            </a:extLst>
          </p:cNvPr>
          <p:cNvSpPr txBox="1"/>
          <p:nvPr/>
        </p:nvSpPr>
        <p:spPr>
          <a:xfrm>
            <a:off x="2889504" y="2782669"/>
            <a:ext cx="6096000" cy="369332"/>
          </a:xfrm>
          <a:prstGeom prst="rect">
            <a:avLst/>
          </a:prstGeom>
          <a:noFill/>
        </p:spPr>
        <p:txBody>
          <a:bodyPr wrap="square">
            <a:spAutoFit/>
          </a:bodyPr>
          <a:lstStyle/>
          <a:p>
            <a:r>
              <a:rPr lang="en-US" b="0" i="0" u="none" strike="noStrike" dirty="0">
                <a:solidFill>
                  <a:srgbClr val="000000"/>
                </a:solidFill>
                <a:effectLst/>
                <a:latin typeface="system-ui"/>
              </a:rPr>
              <a:t>.</a:t>
            </a:r>
            <a:endParaRPr lang="en-US" dirty="0"/>
          </a:p>
        </p:txBody>
      </p:sp>
    </p:spTree>
    <p:extLst>
      <p:ext uri="{BB962C8B-B14F-4D97-AF65-F5344CB8AC3E}">
        <p14:creationId xmlns:p14="http://schemas.microsoft.com/office/powerpoint/2010/main" val="15863548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738</TotalTime>
  <Words>1339</Words>
  <Application>Microsoft Office PowerPoint</Application>
  <PresentationFormat>Widescreen</PresentationFormat>
  <Paragraphs>57</Paragraphs>
  <Slides>18</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vt:lpstr>
      <vt:lpstr>Calibri</vt:lpstr>
      <vt:lpstr>Calibri Light</vt:lpstr>
      <vt:lpstr>Courier New</vt:lpstr>
      <vt:lpstr>system-ui</vt:lpstr>
      <vt:lpstr>Verdana</vt:lpstr>
      <vt:lpstr>Celestial</vt:lpstr>
      <vt:lpstr>Merry Christmas</vt:lpstr>
      <vt:lpstr>Luke 1: 26 - 28</vt:lpstr>
      <vt:lpstr>Luke 1: 29 - 33</vt:lpstr>
      <vt:lpstr>Luke 1: 34 - 38</vt:lpstr>
      <vt:lpstr>Mary’s Song Carrie Underwood</vt:lpstr>
      <vt:lpstr>Joseph   Matthew 1: 18 - 25</vt:lpstr>
      <vt:lpstr>Matthew 1: 22 - 25</vt:lpstr>
      <vt:lpstr>Joseph’s Song    Michael Card - youtube</vt:lpstr>
      <vt:lpstr>Luke 2: 1, 3 -7</vt:lpstr>
      <vt:lpstr>O Little town of Bethlehem</vt:lpstr>
      <vt:lpstr>Silent Night – verse #1</vt:lpstr>
      <vt:lpstr>Luke 2: 8 – 12 </vt:lpstr>
      <vt:lpstr>Silent night  verse #2</vt:lpstr>
      <vt:lpstr>Luke 2: 13 - 15</vt:lpstr>
      <vt:lpstr>Hark the herald angels sing</vt:lpstr>
      <vt:lpstr>Luke 2: 16 - 20</vt:lpstr>
      <vt:lpstr>Luke 2: 19, “But Mary treasured up all these things and pondered them in her heart.”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Merry Christmas</dc:title>
  <dc:creator>JoAnn Smith</dc:creator>
  <cp:lastModifiedBy>Michael Bloomfield</cp:lastModifiedBy>
  <cp:revision>3</cp:revision>
  <dcterms:created xsi:type="dcterms:W3CDTF">2023-12-20T23:16:19Z</dcterms:created>
  <dcterms:modified xsi:type="dcterms:W3CDTF">2023-12-22T17:21:43Z</dcterms:modified>
</cp:coreProperties>
</file>