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8.jpg" ContentType="image/png"/>
  <Override PartName="/ppt/media/image10.jpg" ContentType="image/png"/>
  <Override PartName="/ppt/media/image11.jpg" ContentType="image/png"/>
  <Override PartName="/ppt/media/image25.jpg" ContentType="image/png"/>
  <Override PartName="/ppt/media/image26.jpg" ContentType="image/png"/>
  <Override PartName="/ppt/media/image27.jpg" ContentType="image/png"/>
  <Override PartName="/ppt/media/image28.jpg" ContentType="image/png"/>
  <Override PartName="/ppt/media/image29.jpg" ContentType="image/png"/>
  <Override PartName="/ppt/media/image30.jpg" ContentType="image/png"/>
  <Override PartName="/ppt/media/image31.jpg" ContentType="image/png"/>
  <Override PartName="/ppt/media/image32.jpg" ContentType="image/pn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256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264157-7696-4C95-B469-29791E06B7C8}" v="1" dt="2024-01-28T15:17:46.4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Bloomfield" userId="f70212b848e07b29" providerId="LiveId" clId="{EB264157-7696-4C95-B469-29791E06B7C8}"/>
    <pc:docChg chg="modSld">
      <pc:chgData name="Michael Bloomfield" userId="f70212b848e07b29" providerId="LiveId" clId="{EB264157-7696-4C95-B469-29791E06B7C8}" dt="2024-01-28T15:17:46.404" v="0"/>
      <pc:docMkLst>
        <pc:docMk/>
      </pc:docMkLst>
      <pc:sldChg chg="modTransition">
        <pc:chgData name="Michael Bloomfield" userId="f70212b848e07b29" providerId="LiveId" clId="{EB264157-7696-4C95-B469-29791E06B7C8}" dt="2024-01-28T15:17:46.404" v="0"/>
        <pc:sldMkLst>
          <pc:docMk/>
          <pc:sldMk cId="1928705086" sldId="30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BFDB6-3766-141F-A14D-971B4EF1BB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382451-E39D-C62B-77AC-EC54823573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63849-C42C-71E6-E11F-686DBE6CE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8CD5-C5FC-4191-A374-CC860B9180AE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4B528-5BB6-FC21-0F10-1CC2AEA43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9B000-4C11-534B-82AC-38C2452B8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85F5-B9E4-4FE0-ACF7-194147D58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4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B694A-D306-6A90-F59F-A1232CB16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06CAF6-3470-FB61-3BE1-9171A2660F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7766E-90D5-0273-327A-35F6D83EF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8CD5-C5FC-4191-A374-CC860B9180AE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3BB56-67EC-733B-6F04-9C3D71E5E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16D07-6CBC-1BDF-6852-D2C4EACD8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85F5-B9E4-4FE0-ACF7-194147D58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5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DAF1C8-5C1A-97B7-8CCD-E3192FB39C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897D7-AB5F-9D99-6AF4-E601F1B70B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A6CD6-A5F2-6CAF-B4BA-AFB1AE266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8CD5-C5FC-4191-A374-CC860B9180AE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632BF-D1FF-2CB5-EB5B-76397983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38B3A-D5E5-77BC-C1ED-363668CB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85F5-B9E4-4FE0-ACF7-194147D58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2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F51DD-84B5-BD15-7CC4-F3675A65B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9BB2C-970B-988A-6ADB-27E51B36F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BE7D7-1977-C620-3957-91C52CDE9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8CD5-C5FC-4191-A374-CC860B9180AE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B358E-1E57-0570-3F4A-2DB9C1D4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806AC-0271-6570-EFFD-3B407E97F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85F5-B9E4-4FE0-ACF7-194147D58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1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8E349-991A-7284-D606-52894F21D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63C36-8C64-2EE8-D5E8-9CEAB22B2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9F005-3B13-C992-43FD-E74F1FB15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8CD5-C5FC-4191-A374-CC860B9180AE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64355-8870-91E3-0464-A0AE0F76A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3BAF0-009E-78E7-98B7-8B948AA84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85F5-B9E4-4FE0-ACF7-194147D58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8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B8129-58D2-E554-5D23-D2B6BCB0C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44D96-3A13-5B86-6273-DC3084480D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4C3352-D08A-FFE1-0094-F82110556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35CB42-FF43-6D5E-1264-4F64723CC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8CD5-C5FC-4191-A374-CC860B9180AE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04049E-7E52-19F3-6E41-5692E6BD4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E0C488-29C4-A370-145F-15C80069E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85F5-B9E4-4FE0-ACF7-194147D58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4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F88B5-F169-5626-D8FA-1CEA8155E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9148C-3431-E6F6-3FF9-196DB0321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5415EF-86FB-0009-4F9D-947D56F647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7F5FE-32AD-D644-134B-91200050F1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9F48F4-8D20-ADE3-6917-2A5D3A08B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B6B519-8EFE-AC16-DE94-6602CD4A3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8CD5-C5FC-4191-A374-CC860B9180AE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7BEF1D-2C27-9517-AD29-3C85BED31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2450F5-A089-E156-B2A5-A0559A283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85F5-B9E4-4FE0-ACF7-194147D58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0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E179-0C1F-8285-F2D4-99B81538D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EE14BD-4B3D-4BD1-F7A6-8D142E56E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8CD5-C5FC-4191-A374-CC860B9180AE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D468D5-2458-5183-CE51-C522E56A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1D781E-7500-68F6-AFEA-15E00F3F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85F5-B9E4-4FE0-ACF7-194147D58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749295-5F04-6973-0056-F6E8B846F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8CD5-C5FC-4191-A374-CC860B9180AE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4590C4-6DD8-E744-0714-3A46D8BEC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07D988-6C7C-FCA5-493C-95CF8CE50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85F5-B9E4-4FE0-ACF7-194147D58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1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C9DC4-7E58-F7BB-A63E-866A89334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43A49-1D24-3BA3-7CC8-31EDDC64A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B0AA3-8434-D04C-EB76-D1E22EE46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A36336-1C0B-74EA-DDA9-AE750ECCF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8CD5-C5FC-4191-A374-CC860B9180AE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497E6C-67C8-E947-38E0-199317CE2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2904C-CDD8-4417-6FFE-6FC5DCBFF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85F5-B9E4-4FE0-ACF7-194147D58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2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71AA5-765F-ED47-C714-B8F0AE33D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4DE132-E4B8-3DCD-EA36-CB0C63DF0F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601775-C444-EB91-3FDE-D0C8451B3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8AE6D9-632F-0E97-2F88-CC2FC7538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8CD5-C5FC-4191-A374-CC860B9180AE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70B016-DA85-F403-019F-31190822F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F3FB6-CA0F-12E9-8CEE-0B0C6B314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E85F5-B9E4-4FE0-ACF7-194147D58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5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9ABA39-EF64-EDDC-9624-7575D0346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430A1-C5DC-38E9-4967-27DF7489C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0FDA2-94D0-CF0C-5061-7DDFD8CE6C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C8CD5-C5FC-4191-A374-CC860B9180AE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618AC-16E2-C084-7427-924DAF1AEE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4A5A9-70CE-C948-4A5C-C9E4F7FD3E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E85F5-B9E4-4FE0-ACF7-194147D58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1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7DF0CF8-C03F-0335-5FFE-8EB69C47032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chemeClr val="bg1"/>
                </a:solidFill>
              </a:rPr>
              <a:t>In the beginning</a:t>
            </a:r>
            <a:br>
              <a:rPr lang="en-US" sz="8800" b="1" dirty="0">
                <a:solidFill>
                  <a:schemeClr val="bg1"/>
                </a:solidFill>
              </a:rPr>
            </a:br>
            <a:r>
              <a:rPr lang="en-US" sz="8800" b="1" dirty="0">
                <a:solidFill>
                  <a:schemeClr val="bg1"/>
                </a:solidFill>
              </a:rPr>
              <a:t>God created the</a:t>
            </a:r>
            <a:br>
              <a:rPr lang="en-US" sz="8800" b="1" dirty="0">
                <a:solidFill>
                  <a:schemeClr val="bg1"/>
                </a:solidFill>
              </a:rPr>
            </a:br>
            <a:r>
              <a:rPr lang="en-US" sz="8800" b="1" dirty="0">
                <a:solidFill>
                  <a:schemeClr val="bg1"/>
                </a:solidFill>
              </a:rPr>
              <a:t>heavens and the earth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accent4"/>
                </a:solidFill>
              </a:rPr>
              <a:t>Genesis 1:1 NLT</a:t>
            </a:r>
          </a:p>
        </p:txBody>
      </p:sp>
    </p:spTree>
    <p:extLst>
      <p:ext uri="{BB962C8B-B14F-4D97-AF65-F5344CB8AC3E}">
        <p14:creationId xmlns:p14="http://schemas.microsoft.com/office/powerpoint/2010/main" val="192870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tingrays swimming in the water&#10;&#10;Description automatically generated">
            <a:extLst>
              <a:ext uri="{FF2B5EF4-FFF2-40B4-BE49-F238E27FC236}">
                <a16:creationId xmlns:a16="http://schemas.microsoft.com/office/drawing/2014/main" id="{6869DBCC-2E66-0BA5-EEE6-6CF492F94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5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lions walking in a field&#10;&#10;Description automatically generated">
            <a:extLst>
              <a:ext uri="{FF2B5EF4-FFF2-40B4-BE49-F238E27FC236}">
                <a16:creationId xmlns:a16="http://schemas.microsoft.com/office/drawing/2014/main" id="{ABE16337-595C-4D5F-AF03-C3E16EFE6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21" y="0"/>
            <a:ext cx="10274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lowing flowers in the dark&#10;&#10;Description automatically generated">
            <a:extLst>
              <a:ext uri="{FF2B5EF4-FFF2-40B4-BE49-F238E27FC236}">
                <a16:creationId xmlns:a16="http://schemas.microsoft.com/office/drawing/2014/main" id="{A3940B3D-BA03-4A13-BE7E-CD3DA6066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75" y="0"/>
            <a:ext cx="11526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0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unset over water with clouds&#10;&#10;Description automatically generated">
            <a:extLst>
              <a:ext uri="{FF2B5EF4-FFF2-40B4-BE49-F238E27FC236}">
                <a16:creationId xmlns:a16="http://schemas.microsoft.com/office/drawing/2014/main" id="{3B9CDAA1-FC8D-38E3-0D36-D71B724A6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75" y="0"/>
            <a:ext cx="1029225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7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owy mountain range with blue sky&#10;&#10;Description automatically generated">
            <a:extLst>
              <a:ext uri="{FF2B5EF4-FFF2-40B4-BE49-F238E27FC236}">
                <a16:creationId xmlns:a16="http://schemas.microsoft.com/office/drawing/2014/main" id="{DB11ACE2-2604-3CD7-7542-0AB09DE52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63" y="0"/>
            <a:ext cx="102084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nail on a turtle&#10;&#10;Description automatically generated">
            <a:extLst>
              <a:ext uri="{FF2B5EF4-FFF2-40B4-BE49-F238E27FC236}">
                <a16:creationId xmlns:a16="http://schemas.microsoft.com/office/drawing/2014/main" id="{0DB8CD47-466C-01D3-C55E-4D1D6DD92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06" y="0"/>
            <a:ext cx="1022958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5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unset over a body of water&#10;&#10;Description automatically generated">
            <a:extLst>
              <a:ext uri="{FF2B5EF4-FFF2-40B4-BE49-F238E27FC236}">
                <a16:creationId xmlns:a16="http://schemas.microsoft.com/office/drawing/2014/main" id="{5FC0C86F-AF87-A93C-50B6-7E580C7E8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43" y="0"/>
            <a:ext cx="10276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6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monkeys lying on a rock&#10;&#10;Description automatically generated">
            <a:extLst>
              <a:ext uri="{FF2B5EF4-FFF2-40B4-BE49-F238E27FC236}">
                <a16:creationId xmlns:a16="http://schemas.microsoft.com/office/drawing/2014/main" id="{A665C757-1120-2321-2B90-97E2B2670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82" y="0"/>
            <a:ext cx="10308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purple sky with stars&#10;&#10;Description automatically generated">
            <a:extLst>
              <a:ext uri="{FF2B5EF4-FFF2-40B4-BE49-F238E27FC236}">
                <a16:creationId xmlns:a16="http://schemas.microsoft.com/office/drawing/2014/main" id="{BC233547-3241-CEEF-EF43-AA5221EDE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3" y="-11076"/>
            <a:ext cx="10308871" cy="686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9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in the water&#10;&#10;Description automatically generated">
            <a:extLst>
              <a:ext uri="{FF2B5EF4-FFF2-40B4-BE49-F238E27FC236}">
                <a16:creationId xmlns:a16="http://schemas.microsoft.com/office/drawing/2014/main" id="{FA56887A-3D0E-2FBF-BD8F-9A3C711D7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75" y="0"/>
            <a:ext cx="1029225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yellow squid&#10;&#10;Description automatically generated">
            <a:extLst>
              <a:ext uri="{FF2B5EF4-FFF2-40B4-BE49-F238E27FC236}">
                <a16:creationId xmlns:a16="http://schemas.microsoft.com/office/drawing/2014/main" id="{FEAD6FC7-4830-F829-9620-FEA3EAA6F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3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rog in a yellow flower&#10;&#10;Description automatically generated">
            <a:extLst>
              <a:ext uri="{FF2B5EF4-FFF2-40B4-BE49-F238E27FC236}">
                <a16:creationId xmlns:a16="http://schemas.microsoft.com/office/drawing/2014/main" id="{08B55B49-6D3D-562A-DDF1-A0A0A0768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09" y="-7856"/>
            <a:ext cx="10765661" cy="686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untain with a green and purple aurora borealis in the sky&#10;&#10;Description automatically generated">
            <a:extLst>
              <a:ext uri="{FF2B5EF4-FFF2-40B4-BE49-F238E27FC236}">
                <a16:creationId xmlns:a16="http://schemas.microsoft.com/office/drawing/2014/main" id="{24FB5D2D-5FDF-F081-D76F-B638E5A39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5" y="0"/>
            <a:ext cx="12197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6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lass walkway over a cliff&#10;&#10;Description automatically generated">
            <a:extLst>
              <a:ext uri="{FF2B5EF4-FFF2-40B4-BE49-F238E27FC236}">
                <a16:creationId xmlns:a16="http://schemas.microsoft.com/office/drawing/2014/main" id="{F8547ACB-E6F0-FFFF-7D76-F108A0B1C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90" y="7962"/>
            <a:ext cx="9973558" cy="685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7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ght shining through the canyon&#10;&#10;Description automatically generated">
            <a:extLst>
              <a:ext uri="{FF2B5EF4-FFF2-40B4-BE49-F238E27FC236}">
                <a16:creationId xmlns:a16="http://schemas.microsoft.com/office/drawing/2014/main" id="{918B1E17-1BB1-608A-32DC-9E677B204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75" y="0"/>
            <a:ext cx="1029225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6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mountains with a road&#10;&#10;Description automatically generated">
            <a:extLst>
              <a:ext uri="{FF2B5EF4-FFF2-40B4-BE49-F238E27FC236}">
                <a16:creationId xmlns:a16="http://schemas.microsoft.com/office/drawing/2014/main" id="{E6B761EC-2A79-9089-B69D-4EE1B30F4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43" y="0"/>
            <a:ext cx="10276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5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ell with water coming out of it&#10;&#10;Description automatically generated">
            <a:extLst>
              <a:ext uri="{FF2B5EF4-FFF2-40B4-BE49-F238E27FC236}">
                <a16:creationId xmlns:a16="http://schemas.microsoft.com/office/drawing/2014/main" id="{CFB6FDAF-C402-D594-19D2-E590F48FB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07" y="1487"/>
            <a:ext cx="10290019" cy="685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2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orful nebula in space&#10;&#10;Description automatically generated">
            <a:extLst>
              <a:ext uri="{FF2B5EF4-FFF2-40B4-BE49-F238E27FC236}">
                <a16:creationId xmlns:a16="http://schemas.microsoft.com/office/drawing/2014/main" id="{B724A740-27C7-7B58-35D5-3989C90165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8" b="1256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1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alaxy in space with stars and gas&#10;&#10;Description automatically generated">
            <a:extLst>
              <a:ext uri="{FF2B5EF4-FFF2-40B4-BE49-F238E27FC236}">
                <a16:creationId xmlns:a16="http://schemas.microsoft.com/office/drawing/2014/main" id="{85560E46-FC72-8C71-C18B-7BDD600A9B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6" b="309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5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nebula in space with stars&#10;&#10;Description automatically generated">
            <a:extLst>
              <a:ext uri="{FF2B5EF4-FFF2-40B4-BE49-F238E27FC236}">
                <a16:creationId xmlns:a16="http://schemas.microsoft.com/office/drawing/2014/main" id="{BBF11E3F-D055-89AF-B2C4-4550CD29EF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0" b="199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8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stars and galaxies in space&#10;&#10;Description automatically generated">
            <a:extLst>
              <a:ext uri="{FF2B5EF4-FFF2-40B4-BE49-F238E27FC236}">
                <a16:creationId xmlns:a16="http://schemas.microsoft.com/office/drawing/2014/main" id="{CE74F81E-72CD-D003-7277-9838C0188C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1" b="120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1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lizard on a rock&#10;&#10;Description automatically generated">
            <a:extLst>
              <a:ext uri="{FF2B5EF4-FFF2-40B4-BE49-F238E27FC236}">
                <a16:creationId xmlns:a16="http://schemas.microsoft.com/office/drawing/2014/main" id="{86126CEA-432A-9AAA-2E58-B0B753E16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537" y="0"/>
            <a:ext cx="4566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orful nebula in space&#10;&#10;Description automatically generated">
            <a:extLst>
              <a:ext uri="{FF2B5EF4-FFF2-40B4-BE49-F238E27FC236}">
                <a16:creationId xmlns:a16="http://schemas.microsoft.com/office/drawing/2014/main" id="{5088648C-2E3D-5F36-6E26-D6B5D1E4F6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1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nebula in space with stars and a star in the sky&#10;&#10;Description automatically generated">
            <a:extLst>
              <a:ext uri="{FF2B5EF4-FFF2-40B4-BE49-F238E27FC236}">
                <a16:creationId xmlns:a16="http://schemas.microsoft.com/office/drawing/2014/main" id="{086688F4-87CB-584C-9FE0-A4A2E9E3B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3" b="195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2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nebula in space with stars&#10;&#10;Description automatically generated">
            <a:extLst>
              <a:ext uri="{FF2B5EF4-FFF2-40B4-BE49-F238E27FC236}">
                <a16:creationId xmlns:a16="http://schemas.microsoft.com/office/drawing/2014/main" id="{1AB94CF7-86E2-A7E3-3A33-528422184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4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blue planet in space&#10;&#10;Description automatically generated">
            <a:extLst>
              <a:ext uri="{FF2B5EF4-FFF2-40B4-BE49-F238E27FC236}">
                <a16:creationId xmlns:a16="http://schemas.microsoft.com/office/drawing/2014/main" id="{CACE1643-C4F4-F61A-5959-FFD839E33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2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nebula in space with stars&#10;&#10;Description automatically generated">
            <a:extLst>
              <a:ext uri="{FF2B5EF4-FFF2-40B4-BE49-F238E27FC236}">
                <a16:creationId xmlns:a16="http://schemas.microsoft.com/office/drawing/2014/main" id="{6B187E37-8BE0-5B48-B1B0-A9B677311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9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tars and gasses in space&#10;&#10;Description automatically generated">
            <a:extLst>
              <a:ext uri="{FF2B5EF4-FFF2-40B4-BE49-F238E27FC236}">
                <a16:creationId xmlns:a16="http://schemas.microsoft.com/office/drawing/2014/main" id="{54B07739-BFCF-4C48-E539-250A87323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66" y="0"/>
            <a:ext cx="7449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2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ud in space with stars&#10;&#10;Description automatically generated">
            <a:extLst>
              <a:ext uri="{FF2B5EF4-FFF2-40B4-BE49-F238E27FC236}">
                <a16:creationId xmlns:a16="http://schemas.microsoft.com/office/drawing/2014/main" id="{EEDD2F1B-FE84-D859-5DE9-F53E20393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032" y="0"/>
            <a:ext cx="6561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0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tterfly shaped nebula in space&#10;&#10;Description automatically generated">
            <a:extLst>
              <a:ext uri="{FF2B5EF4-FFF2-40B4-BE49-F238E27FC236}">
                <a16:creationId xmlns:a16="http://schemas.microsoft.com/office/drawing/2014/main" id="{5855E79D-5808-11BD-1F02-319596875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400" y="0"/>
            <a:ext cx="5885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6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blue nebula in space&#10;&#10;Description automatically generated">
            <a:extLst>
              <a:ext uri="{FF2B5EF4-FFF2-40B4-BE49-F238E27FC236}">
                <a16:creationId xmlns:a16="http://schemas.microsoft.com/office/drawing/2014/main" id="{CAF39DD1-C405-3CE0-8D3D-0AA41DB78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8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nebula in space with stars&#10;&#10;Description automatically generated">
            <a:extLst>
              <a:ext uri="{FF2B5EF4-FFF2-40B4-BE49-F238E27FC236}">
                <a16:creationId xmlns:a16="http://schemas.microsoft.com/office/drawing/2014/main" id="{41136559-6EA0-85DB-654B-88ADD434D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388" y="0"/>
            <a:ext cx="3389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3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urtle swimming in the water&#10;&#10;Description automatically generated">
            <a:extLst>
              <a:ext uri="{FF2B5EF4-FFF2-40B4-BE49-F238E27FC236}">
                <a16:creationId xmlns:a16="http://schemas.microsoft.com/office/drawing/2014/main" id="{CB9D7796-76BD-ED9F-523C-1F91B36A3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070" y="0"/>
            <a:ext cx="6499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6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alaxy in space with stars&#10;&#10;Description automatically generated">
            <a:extLst>
              <a:ext uri="{FF2B5EF4-FFF2-40B4-BE49-F238E27FC236}">
                <a16:creationId xmlns:a16="http://schemas.microsoft.com/office/drawing/2014/main" id="{363C7EB3-40C9-6F74-0382-5DCC04748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75" y="0"/>
            <a:ext cx="8781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1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alaxy with stars and clouds&#10;&#10;Description automatically generated">
            <a:extLst>
              <a:ext uri="{FF2B5EF4-FFF2-40B4-BE49-F238E27FC236}">
                <a16:creationId xmlns:a16="http://schemas.microsoft.com/office/drawing/2014/main" id="{F2432BBB-8B9C-54A0-B408-5B7457521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591" y="0"/>
            <a:ext cx="4258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1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nebula in space&#10;&#10;Description automatically generated">
            <a:extLst>
              <a:ext uri="{FF2B5EF4-FFF2-40B4-BE49-F238E27FC236}">
                <a16:creationId xmlns:a16="http://schemas.microsoft.com/office/drawing/2014/main" id="{040AB48A-5D00-D4BA-868C-85BB330D9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2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7DF0CF8-C03F-0335-5FFE-8EB69C47032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chemeClr val="bg1"/>
                </a:solidFill>
              </a:rPr>
              <a:t>In the beginning</a:t>
            </a:r>
            <a:br>
              <a:rPr lang="en-US" sz="8800" b="1" dirty="0">
                <a:solidFill>
                  <a:schemeClr val="bg1"/>
                </a:solidFill>
              </a:rPr>
            </a:br>
            <a:r>
              <a:rPr lang="en-US" sz="8800" b="1" dirty="0">
                <a:solidFill>
                  <a:schemeClr val="bg1"/>
                </a:solidFill>
              </a:rPr>
              <a:t>God created the</a:t>
            </a:r>
            <a:br>
              <a:rPr lang="en-US" sz="8800" b="1" dirty="0">
                <a:solidFill>
                  <a:schemeClr val="bg1"/>
                </a:solidFill>
              </a:rPr>
            </a:br>
            <a:r>
              <a:rPr lang="en-US" sz="8800" b="1" dirty="0">
                <a:solidFill>
                  <a:schemeClr val="bg1"/>
                </a:solidFill>
              </a:rPr>
              <a:t>heavens and the earth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accent4"/>
                </a:solidFill>
              </a:rPr>
              <a:t>Genesis 1:1 NLT</a:t>
            </a:r>
          </a:p>
        </p:txBody>
      </p:sp>
    </p:spTree>
    <p:extLst>
      <p:ext uri="{BB962C8B-B14F-4D97-AF65-F5344CB8AC3E}">
        <p14:creationId xmlns:p14="http://schemas.microsoft.com/office/powerpoint/2010/main" val="356772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ale and fish swimming in the water&#10;&#10;Description automatically generated">
            <a:extLst>
              <a:ext uri="{FF2B5EF4-FFF2-40B4-BE49-F238E27FC236}">
                <a16:creationId xmlns:a16="http://schemas.microsoft.com/office/drawing/2014/main" id="{CD34763C-A29D-6CB7-3EE3-12162772C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115" y="0"/>
            <a:ext cx="4551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9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nguins swimming in the water&#10;&#10;Description automatically generated">
            <a:extLst>
              <a:ext uri="{FF2B5EF4-FFF2-40B4-BE49-F238E27FC236}">
                <a16:creationId xmlns:a16="http://schemas.microsoft.com/office/drawing/2014/main" id="{1807F330-1F13-1DEB-8FB9-59F5C1C50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642" y="0"/>
            <a:ext cx="8266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r standing on its hind legs in the snow&#10;&#10;Description automatically generated">
            <a:extLst>
              <a:ext uri="{FF2B5EF4-FFF2-40B4-BE49-F238E27FC236}">
                <a16:creationId xmlns:a16="http://schemas.microsoft.com/office/drawing/2014/main" id="{713E0E5F-6668-1B65-A4AD-0B8FC917E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3" y="0"/>
            <a:ext cx="5048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4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rd with wings spread and a small insect&#10;&#10;Description automatically generated">
            <a:extLst>
              <a:ext uri="{FF2B5EF4-FFF2-40B4-BE49-F238E27FC236}">
                <a16:creationId xmlns:a16="http://schemas.microsoft.com/office/drawing/2014/main" id="{87F1B09F-03F0-350C-55BE-66AD1714D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09" y="0"/>
            <a:ext cx="10312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1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lights in the sky over mountains&#10;&#10;Description automatically generated">
            <a:extLst>
              <a:ext uri="{FF2B5EF4-FFF2-40B4-BE49-F238E27FC236}">
                <a16:creationId xmlns:a16="http://schemas.microsoft.com/office/drawing/2014/main" id="{4179CA44-F3BA-C8A9-853A-1CBA59515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72" y="0"/>
            <a:ext cx="10162095" cy="683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34</Words>
  <Application>Microsoft Office PowerPoint</Application>
  <PresentationFormat>Widescreen</PresentationFormat>
  <Paragraphs>2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Bloomfield</dc:creator>
  <cp:lastModifiedBy>Michael Bloomfield</cp:lastModifiedBy>
  <cp:revision>2</cp:revision>
  <dcterms:created xsi:type="dcterms:W3CDTF">2024-01-28T07:30:26Z</dcterms:created>
  <dcterms:modified xsi:type="dcterms:W3CDTF">2024-01-28T16:12:39Z</dcterms:modified>
</cp:coreProperties>
</file>